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Nanum Gothic" panose="020B0604020202020204" charset="-127"/>
      <p:regular r:id="rId37"/>
      <p:bold r:id="rId38"/>
    </p:embeddedFont>
    <p:embeddedFont>
      <p:font typeface="Anton" pitchFamily="2" charset="0"/>
      <p:regular r:id="rId39"/>
    </p:embeddedFont>
    <p:embeddedFont>
      <p:font typeface="Archivo Black" panose="020B0604020202020204" charset="0"/>
      <p:regular r:id="rId40"/>
    </p:embeddedFont>
    <p:embeddedFont>
      <p:font typeface="Didact Gothic" panose="00000500000000000000" pitchFamily="2" charset="0"/>
      <p:regular r:id="rId41"/>
    </p:embeddedFont>
    <p:embeddedFont>
      <p:font typeface="Oswald" panose="00000500000000000000" pitchFamily="2" charset="0"/>
      <p:regular r:id="rId42"/>
      <p:bold r:id="rId43"/>
    </p:embeddedFont>
    <p:embeddedFont>
      <p:font typeface="Raleway" pitchFamily="2" charset="0"/>
      <p:regular r:id="rId44"/>
      <p:bold r:id="rId45"/>
      <p:italic r:id="rId46"/>
      <p:boldItalic r:id="rId47"/>
    </p:embeddedFont>
    <p:embeddedFont>
      <p:font typeface="Roboto Mon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2F6C3-ABEB-48D5-B287-AF14C00A4526}" v="8" dt="2022-05-17T13:27:32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larte" userId="68248c370bf31fbd" providerId="LiveId" clId="{9CB2F6C3-ABEB-48D5-B287-AF14C00A4526}"/>
    <pc:docChg chg="custSel modSld">
      <pc:chgData name="daniel olarte" userId="68248c370bf31fbd" providerId="LiveId" clId="{9CB2F6C3-ABEB-48D5-B287-AF14C00A4526}" dt="2022-05-17T13:27:40.305" v="459" actId="1038"/>
      <pc:docMkLst>
        <pc:docMk/>
      </pc:docMkLst>
      <pc:sldChg chg="modSp mod">
        <pc:chgData name="daniel olarte" userId="68248c370bf31fbd" providerId="LiveId" clId="{9CB2F6C3-ABEB-48D5-B287-AF14C00A4526}" dt="2022-05-17T13:26:02.086" v="4" actId="27636"/>
        <pc:sldMkLst>
          <pc:docMk/>
          <pc:sldMk cId="0" sldId="256"/>
        </pc:sldMkLst>
        <pc:spChg chg="mod">
          <ac:chgData name="daniel olarte" userId="68248c370bf31fbd" providerId="LiveId" clId="{9CB2F6C3-ABEB-48D5-B287-AF14C00A4526}" dt="2022-05-17T13:26:02.086" v="4" actId="27636"/>
          <ac:spMkLst>
            <pc:docMk/>
            <pc:sldMk cId="0" sldId="256"/>
            <ac:spMk id="181" creationId="{00000000-0000-0000-0000-000000000000}"/>
          </ac:spMkLst>
        </pc:spChg>
      </pc:sldChg>
      <pc:sldChg chg="modSp mod">
        <pc:chgData name="daniel olarte" userId="68248c370bf31fbd" providerId="LiveId" clId="{9CB2F6C3-ABEB-48D5-B287-AF14C00A4526}" dt="2022-05-17T13:26:02.115" v="7" actId="27636"/>
        <pc:sldMkLst>
          <pc:docMk/>
          <pc:sldMk cId="0" sldId="258"/>
        </pc:sldMkLst>
        <pc:spChg chg="mod">
          <ac:chgData name="daniel olarte" userId="68248c370bf31fbd" providerId="LiveId" clId="{9CB2F6C3-ABEB-48D5-B287-AF14C00A4526}" dt="2022-05-17T13:26:02.102" v="5" actId="27636"/>
          <ac:spMkLst>
            <pc:docMk/>
            <pc:sldMk cId="0" sldId="258"/>
            <ac:spMk id="353" creationId="{00000000-0000-0000-0000-000000000000}"/>
          </ac:spMkLst>
        </pc:spChg>
        <pc:spChg chg="mod">
          <ac:chgData name="daniel olarte" userId="68248c370bf31fbd" providerId="LiveId" clId="{9CB2F6C3-ABEB-48D5-B287-AF14C00A4526}" dt="2022-05-17T13:26:02.115" v="7" actId="27636"/>
          <ac:spMkLst>
            <pc:docMk/>
            <pc:sldMk cId="0" sldId="258"/>
            <ac:spMk id="355" creationId="{00000000-0000-0000-0000-000000000000}"/>
          </ac:spMkLst>
        </pc:spChg>
        <pc:spChg chg="mod">
          <ac:chgData name="daniel olarte" userId="68248c370bf31fbd" providerId="LiveId" clId="{9CB2F6C3-ABEB-48D5-B287-AF14C00A4526}" dt="2022-05-17T13:26:02.108" v="6" actId="27636"/>
          <ac:spMkLst>
            <pc:docMk/>
            <pc:sldMk cId="0" sldId="258"/>
            <ac:spMk id="357" creationId="{00000000-0000-0000-0000-000000000000}"/>
          </ac:spMkLst>
        </pc:spChg>
      </pc:sldChg>
      <pc:sldChg chg="modSp mod">
        <pc:chgData name="daniel olarte" userId="68248c370bf31fbd" providerId="LiveId" clId="{9CB2F6C3-ABEB-48D5-B287-AF14C00A4526}" dt="2022-05-17T13:26:02.127" v="9" actId="27636"/>
        <pc:sldMkLst>
          <pc:docMk/>
          <pc:sldMk cId="0" sldId="265"/>
        </pc:sldMkLst>
        <pc:spChg chg="mod">
          <ac:chgData name="daniel olarte" userId="68248c370bf31fbd" providerId="LiveId" clId="{9CB2F6C3-ABEB-48D5-B287-AF14C00A4526}" dt="2022-05-17T13:26:02.127" v="9" actId="27636"/>
          <ac:spMkLst>
            <pc:docMk/>
            <pc:sldMk cId="0" sldId="265"/>
            <ac:spMk id="413" creationId="{00000000-0000-0000-0000-000000000000}"/>
          </ac:spMkLst>
        </pc:spChg>
        <pc:spChg chg="mod">
          <ac:chgData name="daniel olarte" userId="68248c370bf31fbd" providerId="LiveId" clId="{9CB2F6C3-ABEB-48D5-B287-AF14C00A4526}" dt="2022-05-17T13:26:02.126" v="8" actId="27636"/>
          <ac:spMkLst>
            <pc:docMk/>
            <pc:sldMk cId="0" sldId="265"/>
            <ac:spMk id="414" creationId="{00000000-0000-0000-0000-000000000000}"/>
          </ac:spMkLst>
        </pc:spChg>
      </pc:sldChg>
      <pc:sldChg chg="addSp modSp mod">
        <pc:chgData name="daniel olarte" userId="68248c370bf31fbd" providerId="LiveId" clId="{9CB2F6C3-ABEB-48D5-B287-AF14C00A4526}" dt="2022-05-17T13:25:57.261" v="1" actId="1036"/>
        <pc:sldMkLst>
          <pc:docMk/>
          <pc:sldMk cId="0" sldId="270"/>
        </pc:sldMkLst>
        <pc:spChg chg="add mod">
          <ac:chgData name="daniel olarte" userId="68248c370bf31fbd" providerId="LiveId" clId="{9CB2F6C3-ABEB-48D5-B287-AF14C00A4526}" dt="2022-05-17T13:25:57.261" v="1" actId="1036"/>
          <ac:spMkLst>
            <pc:docMk/>
            <pc:sldMk cId="0" sldId="270"/>
            <ac:spMk id="2" creationId="{E3615072-3753-064A-AF00-36A235539961}"/>
          </ac:spMkLst>
        </pc:spChg>
      </pc:sldChg>
      <pc:sldChg chg="addSp modSp mod modNotes">
        <pc:chgData name="daniel olarte" userId="68248c370bf31fbd" providerId="LiveId" clId="{9CB2F6C3-ABEB-48D5-B287-AF14C00A4526}" dt="2022-05-17T13:26:21.333" v="80" actId="1037"/>
        <pc:sldMkLst>
          <pc:docMk/>
          <pc:sldMk cId="0" sldId="271"/>
        </pc:sldMkLst>
        <pc:spChg chg="add mod">
          <ac:chgData name="daniel olarte" userId="68248c370bf31fbd" providerId="LiveId" clId="{9CB2F6C3-ABEB-48D5-B287-AF14C00A4526}" dt="2022-05-17T13:26:21.333" v="80" actId="1037"/>
          <ac:spMkLst>
            <pc:docMk/>
            <pc:sldMk cId="0" sldId="271"/>
            <ac:spMk id="3" creationId="{C84D0E31-11F8-8803-989C-959ED9414606}"/>
          </ac:spMkLst>
        </pc:spChg>
      </pc:sldChg>
      <pc:sldChg chg="addSp delSp modSp mod modNotes">
        <pc:chgData name="daniel olarte" userId="68248c370bf31fbd" providerId="LiveId" clId="{9CB2F6C3-ABEB-48D5-B287-AF14C00A4526}" dt="2022-05-17T13:26:42.193" v="130"/>
        <pc:sldMkLst>
          <pc:docMk/>
          <pc:sldMk cId="0" sldId="274"/>
        </pc:sldMkLst>
        <pc:spChg chg="add mod">
          <ac:chgData name="daniel olarte" userId="68248c370bf31fbd" providerId="LiveId" clId="{9CB2F6C3-ABEB-48D5-B287-AF14C00A4526}" dt="2022-05-17T13:26:40.233" v="128" actId="1037"/>
          <ac:spMkLst>
            <pc:docMk/>
            <pc:sldMk cId="0" sldId="274"/>
            <ac:spMk id="3" creationId="{4BB0A91F-017C-9EB2-71D5-6CDB5CB3E9ED}"/>
          </ac:spMkLst>
        </pc:spChg>
        <pc:spChg chg="add del mod">
          <ac:chgData name="daniel olarte" userId="68248c370bf31fbd" providerId="LiveId" clId="{9CB2F6C3-ABEB-48D5-B287-AF14C00A4526}" dt="2022-05-17T13:26:42.193" v="130"/>
          <ac:spMkLst>
            <pc:docMk/>
            <pc:sldMk cId="0" sldId="274"/>
            <ac:spMk id="4" creationId="{070DEF43-77A3-D6EF-942B-1804BFB4359C}"/>
          </ac:spMkLst>
        </pc:spChg>
      </pc:sldChg>
      <pc:sldChg chg="addSp modSp mod modNotes">
        <pc:chgData name="daniel olarte" userId="68248c370bf31fbd" providerId="LiveId" clId="{9CB2F6C3-ABEB-48D5-B287-AF14C00A4526}" dt="2022-05-17T13:27:07.519" v="293" actId="1035"/>
        <pc:sldMkLst>
          <pc:docMk/>
          <pc:sldMk cId="0" sldId="277"/>
        </pc:sldMkLst>
        <pc:spChg chg="add mod">
          <ac:chgData name="daniel olarte" userId="68248c370bf31fbd" providerId="LiveId" clId="{9CB2F6C3-ABEB-48D5-B287-AF14C00A4526}" dt="2022-05-17T13:26:56.043" v="192" actId="1037"/>
          <ac:spMkLst>
            <pc:docMk/>
            <pc:sldMk cId="0" sldId="277"/>
            <ac:spMk id="4" creationId="{A5C2492E-1B39-5E5A-4436-3FDE366AEE3F}"/>
          </ac:spMkLst>
        </pc:spChg>
        <pc:spChg chg="add mod">
          <ac:chgData name="daniel olarte" userId="68248c370bf31fbd" providerId="LiveId" clId="{9CB2F6C3-ABEB-48D5-B287-AF14C00A4526}" dt="2022-05-17T13:27:07.519" v="293" actId="1035"/>
          <ac:spMkLst>
            <pc:docMk/>
            <pc:sldMk cId="0" sldId="277"/>
            <ac:spMk id="5" creationId="{D90B1584-1A75-9581-1722-E5E01DFBFD88}"/>
          </ac:spMkLst>
        </pc:spChg>
      </pc:sldChg>
      <pc:sldChg chg="addSp modSp mod modNotes">
        <pc:chgData name="daniel olarte" userId="68248c370bf31fbd" providerId="LiveId" clId="{9CB2F6C3-ABEB-48D5-B287-AF14C00A4526}" dt="2022-05-17T13:27:24.069" v="371" actId="1037"/>
        <pc:sldMkLst>
          <pc:docMk/>
          <pc:sldMk cId="0" sldId="281"/>
        </pc:sldMkLst>
        <pc:spChg chg="add mod">
          <ac:chgData name="daniel olarte" userId="68248c370bf31fbd" providerId="LiveId" clId="{9CB2F6C3-ABEB-48D5-B287-AF14C00A4526}" dt="2022-05-17T13:27:24.069" v="371" actId="1037"/>
          <ac:spMkLst>
            <pc:docMk/>
            <pc:sldMk cId="0" sldId="281"/>
            <ac:spMk id="3" creationId="{8C65CBC7-149D-876B-4447-9AEE876CD692}"/>
          </ac:spMkLst>
        </pc:spChg>
      </pc:sldChg>
      <pc:sldChg chg="addSp modSp mod modNotes">
        <pc:chgData name="daniel olarte" userId="68248c370bf31fbd" providerId="LiveId" clId="{9CB2F6C3-ABEB-48D5-B287-AF14C00A4526}" dt="2022-05-17T13:27:40.305" v="459" actId="1038"/>
        <pc:sldMkLst>
          <pc:docMk/>
          <pc:sldMk cId="0" sldId="285"/>
        </pc:sldMkLst>
        <pc:spChg chg="add mod">
          <ac:chgData name="daniel olarte" userId="68248c370bf31fbd" providerId="LiveId" clId="{9CB2F6C3-ABEB-48D5-B287-AF14C00A4526}" dt="2022-05-17T13:27:40.305" v="459" actId="1038"/>
          <ac:spMkLst>
            <pc:docMk/>
            <pc:sldMk cId="0" sldId="285"/>
            <ac:spMk id="3" creationId="{ED4F73FA-8966-C405-4BC4-82F0CE56E0F4}"/>
          </ac:spMkLst>
        </pc:spChg>
      </pc:sldChg>
      <pc:sldChg chg="modSp mod">
        <pc:chgData name="daniel olarte" userId="68248c370bf31fbd" providerId="LiveId" clId="{9CB2F6C3-ABEB-48D5-B287-AF14C00A4526}" dt="2022-05-17T13:26:02.074" v="3" actId="27636"/>
        <pc:sldMkLst>
          <pc:docMk/>
          <pc:sldMk cId="0" sldId="288"/>
        </pc:sldMkLst>
        <pc:spChg chg="mod">
          <ac:chgData name="daniel olarte" userId="68248c370bf31fbd" providerId="LiveId" clId="{9CB2F6C3-ABEB-48D5-B287-AF14C00A4526}" dt="2022-05-17T13:26:02.074" v="3" actId="27636"/>
          <ac:spMkLst>
            <pc:docMk/>
            <pc:sldMk cId="0" sldId="288"/>
            <ac:spMk id="137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bd1536acc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bd1536acc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bd1536ac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bd1536ac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d7213305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bd7213305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e2f60fe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e2f60fe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2bd1536ac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2bd1536ac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2bd1536acc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2bd1536acc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2bd1536acc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2bd1536acc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2bd1536acc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2bd1536acc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2bd1536ac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2bd1536ac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2bd1536ac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2bd1536ac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99eea159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99eea159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2bd1536a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2bd1536a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2bd1536acc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2bd1536acc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2bd1536acc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2bd1536acc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2bd1536ac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2bd1536acc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2bd1536acc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2bd1536acc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2bd1536acc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2bd1536acc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2bd1536acc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2bd1536acc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2bd1536ac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2bd1536acc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2bd1536acc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12bd1536acc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2bd1536acc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2bd1536acc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bd1536acc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bd1536acc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2bd1536acc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2bd1536acc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2bd1536acc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2bd1536acc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2bd1536ac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2bd1536ac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2bd1536ac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12bd1536acc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da9c2275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da9c2275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da9c2275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da9c2275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bd1536acc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bd1536acc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bd1536acc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bd1536acc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bd1536ac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bd1536ac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bd1536ac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bd1536ac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bd1536ac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bd1536ac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photo/hacker-working-darkness_11298790.htm#page=1&amp;query=security&amp;position=1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87200" y="1353925"/>
            <a:ext cx="2843700" cy="210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87200" y="3651300"/>
            <a:ext cx="2843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455A64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818750" y="1003525"/>
            <a:ext cx="5506500" cy="23463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818750" y="3562850"/>
            <a:ext cx="5506500" cy="67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1275125" y="1731800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715738" y="328918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5639238" y="328918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4188300" y="173183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7090200" y="1731800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900363" y="3365400"/>
            <a:ext cx="1536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2335350" y="1447800"/>
            <a:ext cx="1536000" cy="9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3843905" y="3365400"/>
            <a:ext cx="1536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5258846" y="1447800"/>
            <a:ext cx="1536000" cy="9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3"/>
          </p:nvPr>
        </p:nvSpPr>
        <p:spPr>
          <a:xfrm>
            <a:off x="6715435" y="3365400"/>
            <a:ext cx="1536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90037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3843900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6"/>
          </p:nvPr>
        </p:nvSpPr>
        <p:spPr>
          <a:xfrm>
            <a:off x="671542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7"/>
          </p:nvPr>
        </p:nvSpPr>
        <p:spPr>
          <a:xfrm>
            <a:off x="52588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8"/>
          </p:nvPr>
        </p:nvSpPr>
        <p:spPr>
          <a:xfrm>
            <a:off x="23353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bg>
      <p:bgPr>
        <a:solidFill>
          <a:srgbClr val="455A6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109525" y="1384025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2"/>
          </p:nvPr>
        </p:nvSpPr>
        <p:spPr>
          <a:xfrm>
            <a:off x="847150" y="1739050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3"/>
          </p:nvPr>
        </p:nvSpPr>
        <p:spPr>
          <a:xfrm>
            <a:off x="2882350" y="3719700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4"/>
          </p:nvPr>
        </p:nvSpPr>
        <p:spPr>
          <a:xfrm>
            <a:off x="2660650" y="4074725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5"/>
          </p:nvPr>
        </p:nvSpPr>
        <p:spPr>
          <a:xfrm>
            <a:off x="4658025" y="1384025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6"/>
          </p:nvPr>
        </p:nvSpPr>
        <p:spPr>
          <a:xfrm>
            <a:off x="4436325" y="1739050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7"/>
          </p:nvPr>
        </p:nvSpPr>
        <p:spPr>
          <a:xfrm>
            <a:off x="6454525" y="3719700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8"/>
          </p:nvPr>
        </p:nvSpPr>
        <p:spPr>
          <a:xfrm>
            <a:off x="6206300" y="4074725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9" hasCustomPrompt="1"/>
          </p:nvPr>
        </p:nvSpPr>
        <p:spPr>
          <a:xfrm>
            <a:off x="1530725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3" hasCustomPrompt="1"/>
          </p:nvPr>
        </p:nvSpPr>
        <p:spPr>
          <a:xfrm>
            <a:off x="3303550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14" hasCustomPrompt="1"/>
          </p:nvPr>
        </p:nvSpPr>
        <p:spPr>
          <a:xfrm>
            <a:off x="5076375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5" hasCustomPrompt="1"/>
          </p:nvPr>
        </p:nvSpPr>
        <p:spPr>
          <a:xfrm>
            <a:off x="6849200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rgbClr val="455A6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6153300" y="3431550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6153305" y="3786575"/>
            <a:ext cx="19305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1137925" y="3431550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4"/>
          </p:nvPr>
        </p:nvSpPr>
        <p:spPr>
          <a:xfrm>
            <a:off x="1137925" y="3786575"/>
            <a:ext cx="19305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3606688" y="3431550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6"/>
          </p:nvPr>
        </p:nvSpPr>
        <p:spPr>
          <a:xfrm>
            <a:off x="3606700" y="3786575"/>
            <a:ext cx="19305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bg>
      <p:bgPr>
        <a:solidFill>
          <a:srgbClr val="27DEB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">
    <p:bg>
      <p:bgPr>
        <a:solidFill>
          <a:srgbClr val="455A64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742913" y="1830838"/>
            <a:ext cx="1591800" cy="5547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742925" y="2733131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3"/>
          </p:nvPr>
        </p:nvSpPr>
        <p:spPr>
          <a:xfrm>
            <a:off x="2765038" y="1830838"/>
            <a:ext cx="1591800" cy="5547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4"/>
          </p:nvPr>
        </p:nvSpPr>
        <p:spPr>
          <a:xfrm>
            <a:off x="2765050" y="2733131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5"/>
          </p:nvPr>
        </p:nvSpPr>
        <p:spPr>
          <a:xfrm>
            <a:off x="4787163" y="1830825"/>
            <a:ext cx="1591800" cy="5547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6"/>
          </p:nvPr>
        </p:nvSpPr>
        <p:spPr>
          <a:xfrm>
            <a:off x="4787175" y="2733100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7"/>
          </p:nvPr>
        </p:nvSpPr>
        <p:spPr>
          <a:xfrm>
            <a:off x="6809288" y="1830825"/>
            <a:ext cx="1591800" cy="5547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8"/>
          </p:nvPr>
        </p:nvSpPr>
        <p:spPr>
          <a:xfrm>
            <a:off x="6809300" y="2733100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5">
    <p:bg>
      <p:bgPr>
        <a:solidFill>
          <a:srgbClr val="455A6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865900" y="1686725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2"/>
          </p:nvPr>
        </p:nvSpPr>
        <p:spPr>
          <a:xfrm>
            <a:off x="865900" y="2041764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3"/>
          </p:nvPr>
        </p:nvSpPr>
        <p:spPr>
          <a:xfrm>
            <a:off x="865900" y="3346141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"/>
          </p:nvPr>
        </p:nvSpPr>
        <p:spPr>
          <a:xfrm>
            <a:off x="865900" y="3701176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5"/>
          </p:nvPr>
        </p:nvSpPr>
        <p:spPr>
          <a:xfrm>
            <a:off x="6459200" y="1686725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6"/>
          </p:nvPr>
        </p:nvSpPr>
        <p:spPr>
          <a:xfrm>
            <a:off x="6459200" y="2041764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7"/>
          </p:nvPr>
        </p:nvSpPr>
        <p:spPr>
          <a:xfrm>
            <a:off x="6459200" y="3346143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8"/>
          </p:nvPr>
        </p:nvSpPr>
        <p:spPr>
          <a:xfrm>
            <a:off x="6459200" y="3701179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bg>
      <p:bgPr>
        <a:solidFill>
          <a:srgbClr val="27DEB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953925" y="3271550"/>
            <a:ext cx="22983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953925" y="3679279"/>
            <a:ext cx="22983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3422849" y="3271550"/>
            <a:ext cx="22983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3422849" y="3679279"/>
            <a:ext cx="22983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5"/>
          </p:nvPr>
        </p:nvSpPr>
        <p:spPr>
          <a:xfrm>
            <a:off x="5969400" y="3271550"/>
            <a:ext cx="22983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6"/>
          </p:nvPr>
        </p:nvSpPr>
        <p:spPr>
          <a:xfrm>
            <a:off x="5969400" y="3679279"/>
            <a:ext cx="22983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">
    <p:bg>
      <p:bgPr>
        <a:solidFill>
          <a:srgbClr val="455A64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3528188" y="1737900"/>
            <a:ext cx="2731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2"/>
          </p:nvPr>
        </p:nvSpPr>
        <p:spPr>
          <a:xfrm>
            <a:off x="3528188" y="2092925"/>
            <a:ext cx="27315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3"/>
          </p:nvPr>
        </p:nvSpPr>
        <p:spPr>
          <a:xfrm>
            <a:off x="2893688" y="3583950"/>
            <a:ext cx="2731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4"/>
          </p:nvPr>
        </p:nvSpPr>
        <p:spPr>
          <a:xfrm>
            <a:off x="2893688" y="3938975"/>
            <a:ext cx="27315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7DEB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10">
                <a:solidFill>
                  <a:srgbClr val="455A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8">
    <p:bg>
      <p:bgPr>
        <a:solidFill>
          <a:srgbClr val="455A6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5130050" y="2271300"/>
            <a:ext cx="3001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130064" y="2626325"/>
            <a:ext cx="3001500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9">
    <p:bg>
      <p:bgPr>
        <a:solidFill>
          <a:srgbClr val="27DEB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713225" y="2271300"/>
            <a:ext cx="2979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2"/>
          </p:nvPr>
        </p:nvSpPr>
        <p:spPr>
          <a:xfrm>
            <a:off x="713239" y="2626325"/>
            <a:ext cx="2979900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">
    <p:bg>
      <p:bgPr>
        <a:solidFill>
          <a:srgbClr val="455A6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638577" y="3335225"/>
            <a:ext cx="2349000" cy="10278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400"/>
              <a:buChar char="●"/>
              <a:defRPr sz="1200">
                <a:solidFill>
                  <a:srgbClr val="455A64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5156431" y="3335225"/>
            <a:ext cx="2349000" cy="10278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400"/>
              <a:buChar char="●"/>
              <a:defRPr sz="1200">
                <a:solidFill>
                  <a:srgbClr val="455A64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3"/>
          </p:nvPr>
        </p:nvSpPr>
        <p:spPr>
          <a:xfrm>
            <a:off x="1638575" y="2813925"/>
            <a:ext cx="2349000" cy="3855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4"/>
          </p:nvPr>
        </p:nvSpPr>
        <p:spPr>
          <a:xfrm>
            <a:off x="5156430" y="2813925"/>
            <a:ext cx="2349000" cy="3855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bg>
      <p:bgPr>
        <a:solidFill>
          <a:srgbClr val="455A6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713225" y="3037150"/>
            <a:ext cx="3858900" cy="8502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1335125"/>
            <a:ext cx="3858900" cy="12828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410">
                <a:solidFill>
                  <a:srgbClr val="455A6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bg>
      <p:bgPr>
        <a:solidFill>
          <a:srgbClr val="455A6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29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998938" y="1983238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2"/>
          </p:nvPr>
        </p:nvSpPr>
        <p:spPr>
          <a:xfrm>
            <a:off x="998950" y="2284260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3"/>
          </p:nvPr>
        </p:nvSpPr>
        <p:spPr>
          <a:xfrm>
            <a:off x="3562806" y="1983238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4"/>
          </p:nvPr>
        </p:nvSpPr>
        <p:spPr>
          <a:xfrm>
            <a:off x="3562813" y="2284260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5"/>
          </p:nvPr>
        </p:nvSpPr>
        <p:spPr>
          <a:xfrm>
            <a:off x="6126674" y="1983225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6"/>
          </p:nvPr>
        </p:nvSpPr>
        <p:spPr>
          <a:xfrm>
            <a:off x="6126676" y="2284249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7"/>
          </p:nvPr>
        </p:nvSpPr>
        <p:spPr>
          <a:xfrm>
            <a:off x="998938" y="3724963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8"/>
          </p:nvPr>
        </p:nvSpPr>
        <p:spPr>
          <a:xfrm>
            <a:off x="998950" y="4025985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9"/>
          </p:nvPr>
        </p:nvSpPr>
        <p:spPr>
          <a:xfrm>
            <a:off x="3562806" y="3724963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3"/>
          </p:nvPr>
        </p:nvSpPr>
        <p:spPr>
          <a:xfrm>
            <a:off x="3562813" y="4025985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4"/>
          </p:nvPr>
        </p:nvSpPr>
        <p:spPr>
          <a:xfrm>
            <a:off x="6126674" y="3724950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5"/>
          </p:nvPr>
        </p:nvSpPr>
        <p:spPr>
          <a:xfrm>
            <a:off x="6126676" y="4025974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13">
    <p:bg>
      <p:bgPr>
        <a:solidFill>
          <a:srgbClr val="27DE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2" hasCustomPrompt="1"/>
          </p:nvPr>
        </p:nvSpPr>
        <p:spPr>
          <a:xfrm>
            <a:off x="1100637" y="1437400"/>
            <a:ext cx="3184200" cy="2065200"/>
          </a:xfrm>
          <a:prstGeom prst="rect">
            <a:avLst/>
          </a:prstGeom>
          <a:ln w="19050" cap="flat" cmpd="sng">
            <a:solidFill>
              <a:srgbClr val="455A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100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100626" y="3674375"/>
            <a:ext cx="3184200" cy="534300"/>
          </a:xfrm>
          <a:prstGeom prst="rect">
            <a:avLst/>
          </a:prstGeom>
          <a:solidFill>
            <a:srgbClr val="455A64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Nanum Gothic"/>
              <a:buNone/>
              <a:defRPr sz="1200">
                <a:solidFill>
                  <a:srgbClr val="27DE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3" hasCustomPrompt="1"/>
          </p:nvPr>
        </p:nvSpPr>
        <p:spPr>
          <a:xfrm>
            <a:off x="4859156" y="1437400"/>
            <a:ext cx="3184200" cy="2065200"/>
          </a:xfrm>
          <a:prstGeom prst="rect">
            <a:avLst/>
          </a:prstGeom>
          <a:ln w="19050" cap="flat" cmpd="sng">
            <a:solidFill>
              <a:srgbClr val="455A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100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4859150" y="3674375"/>
            <a:ext cx="3184200" cy="534300"/>
          </a:xfrm>
          <a:prstGeom prst="rect">
            <a:avLst/>
          </a:prstGeom>
          <a:solidFill>
            <a:srgbClr val="455A64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Nanum Gothic"/>
              <a:buNone/>
              <a:defRPr sz="1200">
                <a:solidFill>
                  <a:srgbClr val="27DE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bg>
      <p:bgPr>
        <a:solidFill>
          <a:srgbClr val="455A64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1485750" y="1119450"/>
            <a:ext cx="61725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2"/>
          </p:nvPr>
        </p:nvSpPr>
        <p:spPr>
          <a:xfrm>
            <a:off x="715200" y="2332500"/>
            <a:ext cx="38568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3"/>
          </p:nvPr>
        </p:nvSpPr>
        <p:spPr>
          <a:xfrm>
            <a:off x="4714550" y="2332500"/>
            <a:ext cx="37161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4"/>
          </p:nvPr>
        </p:nvSpPr>
        <p:spPr>
          <a:xfrm>
            <a:off x="713225" y="1881225"/>
            <a:ext cx="3856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4572000" y="1881225"/>
            <a:ext cx="3856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bg>
      <p:bgPr>
        <a:solidFill>
          <a:srgbClr val="27DEB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2"/>
          </p:nvPr>
        </p:nvSpPr>
        <p:spPr>
          <a:xfrm>
            <a:off x="2642550" y="1206675"/>
            <a:ext cx="38589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1"/>
          </p:nvPr>
        </p:nvSpPr>
        <p:spPr>
          <a:xfrm>
            <a:off x="715200" y="1696900"/>
            <a:ext cx="37161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4714550" y="1696900"/>
            <a:ext cx="37161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●"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4"/>
          </p:nvPr>
        </p:nvSpPr>
        <p:spPr>
          <a:xfrm>
            <a:off x="2642550" y="3073275"/>
            <a:ext cx="38589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5"/>
          </p:nvPr>
        </p:nvSpPr>
        <p:spPr>
          <a:xfrm>
            <a:off x="715200" y="3715900"/>
            <a:ext cx="37161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 sz="1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28">
            <a:hlinkClick r:id="rId2"/>
          </p:cNvPr>
          <p:cNvSpPr txBox="1">
            <a:spLocks noGrp="1"/>
          </p:cNvSpPr>
          <p:nvPr>
            <p:ph type="subTitle" idx="6"/>
          </p:nvPr>
        </p:nvSpPr>
        <p:spPr>
          <a:xfrm>
            <a:off x="4714550" y="3715900"/>
            <a:ext cx="37161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 sz="1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 1">
  <p:cSld name="CUSTOM_14_1">
    <p:bg>
      <p:bgPr>
        <a:solidFill>
          <a:srgbClr val="455A64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2285375" y="539500"/>
            <a:ext cx="4573200" cy="15270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72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2048075" y="2075500"/>
            <a:ext cx="50478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1644300" y="3897125"/>
            <a:ext cx="5855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k.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27DEB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029337" y="4195050"/>
            <a:ext cx="2836800" cy="3855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rgbClr val="455A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5277854" y="4195050"/>
            <a:ext cx="2836800" cy="3855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rgbClr val="455A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038000" y="3411425"/>
            <a:ext cx="2836800" cy="70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277850" y="3411425"/>
            <a:ext cx="2836800" cy="70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455A64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7DEB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539501"/>
            <a:ext cx="771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500">
                <a:solidFill>
                  <a:srgbClr val="455A64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505325" y="1643050"/>
            <a:ext cx="39255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27DEB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27DEB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13225" y="1842775"/>
            <a:ext cx="3191700" cy="8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713225" y="2800350"/>
            <a:ext cx="3191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57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Char char="●"/>
              <a:defRPr sz="1200">
                <a:solidFill>
                  <a:schemeClr val="accent2"/>
                </a:solidFill>
              </a:defRPr>
            </a:lvl1pPr>
            <a:lvl2pPr marL="914400" lvl="1" indent="-30416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16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16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16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16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16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16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16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670125" y="539500"/>
            <a:ext cx="3194100" cy="10719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MFecoZFMDTpnFCJriD_qWpaQGDt_s8e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um2C5UPi8DYomC6ji8GzrzK9DMywV5Q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xzmfQj3RRpk9-wqeBq2TBZxAjrJGqQz/vi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olarte01@correo.usa.edu.c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ctrTitle"/>
          </p:nvPr>
        </p:nvSpPr>
        <p:spPr>
          <a:xfrm>
            <a:off x="5587200" y="1353925"/>
            <a:ext cx="2843700" cy="210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KILLER</a:t>
            </a:r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5587200" y="3651300"/>
            <a:ext cx="2843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 Ferney Hernandez Pineda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Alejandro Olarte Ávila</a:t>
            </a:r>
            <a:endParaRPr/>
          </a:p>
        </p:txBody>
      </p:sp>
      <p:grpSp>
        <p:nvGrpSpPr>
          <p:cNvPr id="182" name="Google Shape;182;p32"/>
          <p:cNvGrpSpPr/>
          <p:nvPr/>
        </p:nvGrpSpPr>
        <p:grpSpPr>
          <a:xfrm>
            <a:off x="398496" y="864478"/>
            <a:ext cx="4781719" cy="3414526"/>
            <a:chOff x="111475" y="238125"/>
            <a:chExt cx="7332800" cy="5236200"/>
          </a:xfrm>
        </p:grpSpPr>
        <p:sp>
          <p:nvSpPr>
            <p:cNvPr id="183" name="Google Shape;183;p32"/>
            <p:cNvSpPr/>
            <p:nvPr/>
          </p:nvSpPr>
          <p:spPr>
            <a:xfrm>
              <a:off x="1736850" y="906575"/>
              <a:ext cx="2143600" cy="2090300"/>
            </a:xfrm>
            <a:custGeom>
              <a:avLst/>
              <a:gdLst/>
              <a:ahLst/>
              <a:cxnLst/>
              <a:rect l="l" t="t" r="r" b="b"/>
              <a:pathLst>
                <a:path w="85744" h="83612" extrusionOk="0">
                  <a:moveTo>
                    <a:pt x="43461" y="27562"/>
                  </a:moveTo>
                  <a:cubicBezTo>
                    <a:pt x="51727" y="27562"/>
                    <a:pt x="58403" y="34175"/>
                    <a:pt x="58433" y="42377"/>
                  </a:cubicBezTo>
                  <a:cubicBezTo>
                    <a:pt x="58497" y="50579"/>
                    <a:pt x="51790" y="57255"/>
                    <a:pt x="43524" y="57289"/>
                  </a:cubicBezTo>
                  <a:lnTo>
                    <a:pt x="43461" y="57289"/>
                  </a:lnTo>
                  <a:cubicBezTo>
                    <a:pt x="35225" y="57289"/>
                    <a:pt x="28519" y="50676"/>
                    <a:pt x="28486" y="42474"/>
                  </a:cubicBezTo>
                  <a:cubicBezTo>
                    <a:pt x="28455" y="34271"/>
                    <a:pt x="35131" y="27595"/>
                    <a:pt x="43397" y="27562"/>
                  </a:cubicBezTo>
                  <a:close/>
                  <a:moveTo>
                    <a:pt x="41775" y="0"/>
                  </a:moveTo>
                  <a:cubicBezTo>
                    <a:pt x="38977" y="0"/>
                    <a:pt x="36306" y="1145"/>
                    <a:pt x="35068" y="4227"/>
                  </a:cubicBezTo>
                  <a:cubicBezTo>
                    <a:pt x="34050" y="6803"/>
                    <a:pt x="33287" y="11318"/>
                    <a:pt x="33318" y="15260"/>
                  </a:cubicBezTo>
                  <a:cubicBezTo>
                    <a:pt x="32555" y="15578"/>
                    <a:pt x="31825" y="15896"/>
                    <a:pt x="31126" y="16214"/>
                  </a:cubicBezTo>
                  <a:cubicBezTo>
                    <a:pt x="27438" y="12526"/>
                    <a:pt x="21843" y="8139"/>
                    <a:pt x="18981" y="8139"/>
                  </a:cubicBezTo>
                  <a:cubicBezTo>
                    <a:pt x="18757" y="8139"/>
                    <a:pt x="18536" y="8139"/>
                    <a:pt x="18376" y="8202"/>
                  </a:cubicBezTo>
                  <a:cubicBezTo>
                    <a:pt x="14149" y="9410"/>
                    <a:pt x="9347" y="13607"/>
                    <a:pt x="11606" y="18851"/>
                  </a:cubicBezTo>
                  <a:cubicBezTo>
                    <a:pt x="12750" y="21522"/>
                    <a:pt x="15578" y="25464"/>
                    <a:pt x="18536" y="28262"/>
                  </a:cubicBezTo>
                  <a:cubicBezTo>
                    <a:pt x="17677" y="29788"/>
                    <a:pt x="16977" y="31410"/>
                    <a:pt x="16438" y="33094"/>
                  </a:cubicBezTo>
                  <a:cubicBezTo>
                    <a:pt x="10906" y="33157"/>
                    <a:pt x="3815" y="34144"/>
                    <a:pt x="2544" y="36433"/>
                  </a:cubicBezTo>
                  <a:cubicBezTo>
                    <a:pt x="415" y="40248"/>
                    <a:pt x="0" y="46607"/>
                    <a:pt x="5311" y="48735"/>
                  </a:cubicBezTo>
                  <a:cubicBezTo>
                    <a:pt x="7791" y="49722"/>
                    <a:pt x="12145" y="50485"/>
                    <a:pt x="16056" y="50516"/>
                  </a:cubicBezTo>
                  <a:cubicBezTo>
                    <a:pt x="16374" y="51660"/>
                    <a:pt x="16756" y="52805"/>
                    <a:pt x="17201" y="53886"/>
                  </a:cubicBezTo>
                  <a:cubicBezTo>
                    <a:pt x="13607" y="57797"/>
                    <a:pt x="9889" y="62914"/>
                    <a:pt x="10555" y="65236"/>
                  </a:cubicBezTo>
                  <a:cubicBezTo>
                    <a:pt x="11542" y="68700"/>
                    <a:pt x="14561" y="72579"/>
                    <a:pt x="18536" y="72579"/>
                  </a:cubicBezTo>
                  <a:cubicBezTo>
                    <a:pt x="19393" y="72579"/>
                    <a:pt x="20283" y="72388"/>
                    <a:pt x="21207" y="71976"/>
                  </a:cubicBezTo>
                  <a:cubicBezTo>
                    <a:pt x="23241" y="71117"/>
                    <a:pt x="26006" y="69273"/>
                    <a:pt x="28455" y="67144"/>
                  </a:cubicBezTo>
                  <a:cubicBezTo>
                    <a:pt x="30012" y="68098"/>
                    <a:pt x="31634" y="68924"/>
                    <a:pt x="33351" y="69591"/>
                  </a:cubicBezTo>
                  <a:cubicBezTo>
                    <a:pt x="33542" y="74868"/>
                    <a:pt x="34559" y="80972"/>
                    <a:pt x="36657" y="82117"/>
                  </a:cubicBezTo>
                  <a:cubicBezTo>
                    <a:pt x="38247" y="83007"/>
                    <a:pt x="40282" y="83612"/>
                    <a:pt x="42283" y="83612"/>
                  </a:cubicBezTo>
                  <a:cubicBezTo>
                    <a:pt x="45050" y="83612"/>
                    <a:pt x="47721" y="82467"/>
                    <a:pt x="48959" y="79352"/>
                  </a:cubicBezTo>
                  <a:cubicBezTo>
                    <a:pt x="49786" y="77254"/>
                    <a:pt x="50455" y="73884"/>
                    <a:pt x="50676" y="70544"/>
                  </a:cubicBezTo>
                  <a:cubicBezTo>
                    <a:pt x="53253" y="69845"/>
                    <a:pt x="55669" y="68828"/>
                    <a:pt x="57925" y="67492"/>
                  </a:cubicBezTo>
                  <a:cubicBezTo>
                    <a:pt x="61231" y="70354"/>
                    <a:pt x="65015" y="72897"/>
                    <a:pt x="67208" y="72897"/>
                  </a:cubicBezTo>
                  <a:cubicBezTo>
                    <a:pt x="67399" y="72897"/>
                    <a:pt x="67622" y="72897"/>
                    <a:pt x="67813" y="72833"/>
                  </a:cubicBezTo>
                  <a:cubicBezTo>
                    <a:pt x="72010" y="71625"/>
                    <a:pt x="76809" y="67429"/>
                    <a:pt x="74553" y="62184"/>
                  </a:cubicBezTo>
                  <a:cubicBezTo>
                    <a:pt x="73663" y="60053"/>
                    <a:pt x="71659" y="57128"/>
                    <a:pt x="69403" y="54585"/>
                  </a:cubicBezTo>
                  <a:cubicBezTo>
                    <a:pt x="70005" y="53250"/>
                    <a:pt x="70514" y="51884"/>
                    <a:pt x="70896" y="50452"/>
                  </a:cubicBezTo>
                  <a:cubicBezTo>
                    <a:pt x="76109" y="50231"/>
                    <a:pt x="82056" y="49213"/>
                    <a:pt x="83200" y="47179"/>
                  </a:cubicBezTo>
                  <a:cubicBezTo>
                    <a:pt x="85329" y="43331"/>
                    <a:pt x="85744" y="36972"/>
                    <a:pt x="80433" y="34844"/>
                  </a:cubicBezTo>
                  <a:cubicBezTo>
                    <a:pt x="78114" y="33920"/>
                    <a:pt x="74171" y="33190"/>
                    <a:pt x="70514" y="33094"/>
                  </a:cubicBezTo>
                  <a:cubicBezTo>
                    <a:pt x="69878" y="31186"/>
                    <a:pt x="69021" y="29375"/>
                    <a:pt x="68034" y="27659"/>
                  </a:cubicBezTo>
                  <a:cubicBezTo>
                    <a:pt x="71819" y="23717"/>
                    <a:pt x="75888" y="18215"/>
                    <a:pt x="75189" y="15799"/>
                  </a:cubicBezTo>
                  <a:cubicBezTo>
                    <a:pt x="74202" y="12335"/>
                    <a:pt x="71183" y="8457"/>
                    <a:pt x="67208" y="8457"/>
                  </a:cubicBezTo>
                  <a:cubicBezTo>
                    <a:pt x="66351" y="8457"/>
                    <a:pt x="65461" y="8647"/>
                    <a:pt x="64537" y="9059"/>
                  </a:cubicBezTo>
                  <a:cubicBezTo>
                    <a:pt x="61900" y="10173"/>
                    <a:pt x="57958" y="12971"/>
                    <a:pt x="55160" y="15926"/>
                  </a:cubicBezTo>
                  <a:cubicBezTo>
                    <a:pt x="53728" y="15260"/>
                    <a:pt x="52235" y="14751"/>
                    <a:pt x="50709" y="14337"/>
                  </a:cubicBezTo>
                  <a:cubicBezTo>
                    <a:pt x="50518" y="8996"/>
                    <a:pt x="49532" y="2637"/>
                    <a:pt x="47403" y="1462"/>
                  </a:cubicBezTo>
                  <a:cubicBezTo>
                    <a:pt x="45780" y="572"/>
                    <a:pt x="43746" y="0"/>
                    <a:pt x="41775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322950" y="3455425"/>
              <a:ext cx="1472750" cy="1436250"/>
            </a:xfrm>
            <a:custGeom>
              <a:avLst/>
              <a:gdLst/>
              <a:ahLst/>
              <a:cxnLst/>
              <a:rect l="l" t="t" r="r" b="b"/>
              <a:pathLst>
                <a:path w="58910" h="57450" extrusionOk="0">
                  <a:moveTo>
                    <a:pt x="29852" y="18948"/>
                  </a:moveTo>
                  <a:cubicBezTo>
                    <a:pt x="35544" y="18948"/>
                    <a:pt x="40122" y="23496"/>
                    <a:pt x="40152" y="29122"/>
                  </a:cubicBezTo>
                  <a:cubicBezTo>
                    <a:pt x="40185" y="34750"/>
                    <a:pt x="35574" y="39328"/>
                    <a:pt x="29915" y="39359"/>
                  </a:cubicBezTo>
                  <a:lnTo>
                    <a:pt x="29852" y="39359"/>
                  </a:lnTo>
                  <a:cubicBezTo>
                    <a:pt x="24193" y="39359"/>
                    <a:pt x="19584" y="34814"/>
                    <a:pt x="19584" y="29218"/>
                  </a:cubicBezTo>
                  <a:cubicBezTo>
                    <a:pt x="19551" y="23559"/>
                    <a:pt x="24129" y="18981"/>
                    <a:pt x="29821" y="18948"/>
                  </a:cubicBezTo>
                  <a:close/>
                  <a:moveTo>
                    <a:pt x="28707" y="0"/>
                  </a:moveTo>
                  <a:cubicBezTo>
                    <a:pt x="26800" y="0"/>
                    <a:pt x="24956" y="797"/>
                    <a:pt x="24099" y="2925"/>
                  </a:cubicBezTo>
                  <a:cubicBezTo>
                    <a:pt x="23399" y="4675"/>
                    <a:pt x="22857" y="7791"/>
                    <a:pt x="22891" y="10492"/>
                  </a:cubicBezTo>
                  <a:cubicBezTo>
                    <a:pt x="22382" y="10716"/>
                    <a:pt x="21873" y="10937"/>
                    <a:pt x="21395" y="11161"/>
                  </a:cubicBezTo>
                  <a:cubicBezTo>
                    <a:pt x="18852" y="8617"/>
                    <a:pt x="15006" y="5596"/>
                    <a:pt x="13035" y="5596"/>
                  </a:cubicBezTo>
                  <a:cubicBezTo>
                    <a:pt x="12875" y="5596"/>
                    <a:pt x="12748" y="5629"/>
                    <a:pt x="12621" y="5659"/>
                  </a:cubicBezTo>
                  <a:cubicBezTo>
                    <a:pt x="9729" y="6486"/>
                    <a:pt x="6423" y="9347"/>
                    <a:pt x="7979" y="12971"/>
                  </a:cubicBezTo>
                  <a:cubicBezTo>
                    <a:pt x="8742" y="14785"/>
                    <a:pt x="10683" y="17486"/>
                    <a:pt x="12717" y="19426"/>
                  </a:cubicBezTo>
                  <a:cubicBezTo>
                    <a:pt x="12145" y="20474"/>
                    <a:pt x="11667" y="21588"/>
                    <a:pt x="11285" y="22733"/>
                  </a:cubicBezTo>
                  <a:cubicBezTo>
                    <a:pt x="7503" y="22796"/>
                    <a:pt x="2608" y="23463"/>
                    <a:pt x="1748" y="25022"/>
                  </a:cubicBezTo>
                  <a:cubicBezTo>
                    <a:pt x="285" y="27659"/>
                    <a:pt x="1" y="32046"/>
                    <a:pt x="3655" y="33478"/>
                  </a:cubicBezTo>
                  <a:cubicBezTo>
                    <a:pt x="5372" y="34178"/>
                    <a:pt x="8361" y="34686"/>
                    <a:pt x="11031" y="34717"/>
                  </a:cubicBezTo>
                  <a:cubicBezTo>
                    <a:pt x="11255" y="35513"/>
                    <a:pt x="11509" y="36276"/>
                    <a:pt x="11827" y="37039"/>
                  </a:cubicBezTo>
                  <a:cubicBezTo>
                    <a:pt x="9347" y="39709"/>
                    <a:pt x="6804" y="43237"/>
                    <a:pt x="7249" y="44827"/>
                  </a:cubicBezTo>
                  <a:cubicBezTo>
                    <a:pt x="7915" y="47212"/>
                    <a:pt x="10014" y="49883"/>
                    <a:pt x="12748" y="49883"/>
                  </a:cubicBezTo>
                  <a:cubicBezTo>
                    <a:pt x="13320" y="49883"/>
                    <a:pt x="13925" y="49756"/>
                    <a:pt x="14561" y="49468"/>
                  </a:cubicBezTo>
                  <a:cubicBezTo>
                    <a:pt x="15960" y="48865"/>
                    <a:pt x="17867" y="47594"/>
                    <a:pt x="19551" y="46131"/>
                  </a:cubicBezTo>
                  <a:cubicBezTo>
                    <a:pt x="20602" y="46798"/>
                    <a:pt x="21746" y="47370"/>
                    <a:pt x="22921" y="47815"/>
                  </a:cubicBezTo>
                  <a:cubicBezTo>
                    <a:pt x="23048" y="51439"/>
                    <a:pt x="23748" y="55636"/>
                    <a:pt x="25180" y="56432"/>
                  </a:cubicBezTo>
                  <a:cubicBezTo>
                    <a:pt x="26260" y="57035"/>
                    <a:pt x="27690" y="57449"/>
                    <a:pt x="29058" y="57449"/>
                  </a:cubicBezTo>
                  <a:cubicBezTo>
                    <a:pt x="30966" y="57449"/>
                    <a:pt x="32776" y="56653"/>
                    <a:pt x="33636" y="54524"/>
                  </a:cubicBezTo>
                  <a:cubicBezTo>
                    <a:pt x="34208" y="53092"/>
                    <a:pt x="34684" y="50773"/>
                    <a:pt x="34811" y="48484"/>
                  </a:cubicBezTo>
                  <a:cubicBezTo>
                    <a:pt x="36591" y="48006"/>
                    <a:pt x="38245" y="47306"/>
                    <a:pt x="39804" y="46386"/>
                  </a:cubicBezTo>
                  <a:cubicBezTo>
                    <a:pt x="42060" y="48324"/>
                    <a:pt x="44666" y="50104"/>
                    <a:pt x="46162" y="50104"/>
                  </a:cubicBezTo>
                  <a:cubicBezTo>
                    <a:pt x="46320" y="50104"/>
                    <a:pt x="46447" y="50074"/>
                    <a:pt x="46574" y="50040"/>
                  </a:cubicBezTo>
                  <a:cubicBezTo>
                    <a:pt x="49468" y="49214"/>
                    <a:pt x="52775" y="46353"/>
                    <a:pt x="51216" y="42728"/>
                  </a:cubicBezTo>
                  <a:cubicBezTo>
                    <a:pt x="50613" y="41266"/>
                    <a:pt x="49244" y="39264"/>
                    <a:pt x="47688" y="37515"/>
                  </a:cubicBezTo>
                  <a:cubicBezTo>
                    <a:pt x="48100" y="36594"/>
                    <a:pt x="48451" y="35671"/>
                    <a:pt x="48705" y="34686"/>
                  </a:cubicBezTo>
                  <a:cubicBezTo>
                    <a:pt x="52296" y="34526"/>
                    <a:pt x="56366" y="33827"/>
                    <a:pt x="57162" y="32428"/>
                  </a:cubicBezTo>
                  <a:cubicBezTo>
                    <a:pt x="58624" y="29790"/>
                    <a:pt x="58909" y="25403"/>
                    <a:pt x="55254" y="23971"/>
                  </a:cubicBezTo>
                  <a:cubicBezTo>
                    <a:pt x="53665" y="23305"/>
                    <a:pt x="50961" y="22827"/>
                    <a:pt x="48451" y="22733"/>
                  </a:cubicBezTo>
                  <a:cubicBezTo>
                    <a:pt x="48006" y="21428"/>
                    <a:pt x="47434" y="20189"/>
                    <a:pt x="46734" y="19012"/>
                  </a:cubicBezTo>
                  <a:cubicBezTo>
                    <a:pt x="49341" y="16311"/>
                    <a:pt x="52139" y="12526"/>
                    <a:pt x="51661" y="10873"/>
                  </a:cubicBezTo>
                  <a:cubicBezTo>
                    <a:pt x="50961" y="8490"/>
                    <a:pt x="48896" y="5820"/>
                    <a:pt x="46162" y="5820"/>
                  </a:cubicBezTo>
                  <a:cubicBezTo>
                    <a:pt x="45590" y="5820"/>
                    <a:pt x="44984" y="5947"/>
                    <a:pt x="44349" y="6232"/>
                  </a:cubicBezTo>
                  <a:cubicBezTo>
                    <a:pt x="42505" y="6995"/>
                    <a:pt x="39834" y="8935"/>
                    <a:pt x="37896" y="10937"/>
                  </a:cubicBezTo>
                  <a:cubicBezTo>
                    <a:pt x="36909" y="10492"/>
                    <a:pt x="35892" y="10143"/>
                    <a:pt x="34844" y="9856"/>
                  </a:cubicBezTo>
                  <a:cubicBezTo>
                    <a:pt x="34717" y="6201"/>
                    <a:pt x="34018" y="1844"/>
                    <a:pt x="32555" y="1018"/>
                  </a:cubicBezTo>
                  <a:cubicBezTo>
                    <a:pt x="31474" y="415"/>
                    <a:pt x="30075" y="0"/>
                    <a:pt x="2870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5342825" y="2039100"/>
              <a:ext cx="1255800" cy="831375"/>
            </a:xfrm>
            <a:custGeom>
              <a:avLst/>
              <a:gdLst/>
              <a:ahLst/>
              <a:cxnLst/>
              <a:rect l="l" t="t" r="r" b="b"/>
              <a:pathLst>
                <a:path w="50232" h="33255" extrusionOk="0">
                  <a:moveTo>
                    <a:pt x="44667" y="1"/>
                  </a:moveTo>
                  <a:lnTo>
                    <a:pt x="44476" y="64"/>
                  </a:lnTo>
                  <a:lnTo>
                    <a:pt x="50041" y="11352"/>
                  </a:lnTo>
                  <a:lnTo>
                    <a:pt x="50232" y="11255"/>
                  </a:lnTo>
                  <a:lnTo>
                    <a:pt x="44667" y="1"/>
                  </a:lnTo>
                  <a:close/>
                  <a:moveTo>
                    <a:pt x="36434" y="4040"/>
                  </a:moveTo>
                  <a:lnTo>
                    <a:pt x="1" y="22001"/>
                  </a:lnTo>
                  <a:cubicBezTo>
                    <a:pt x="1685" y="23272"/>
                    <a:pt x="3083" y="24959"/>
                    <a:pt x="4101" y="26993"/>
                  </a:cubicBezTo>
                  <a:cubicBezTo>
                    <a:pt x="5088" y="29028"/>
                    <a:pt x="5563" y="31157"/>
                    <a:pt x="5563" y="33255"/>
                  </a:cubicBezTo>
                  <a:lnTo>
                    <a:pt x="41996" y="15324"/>
                  </a:lnTo>
                  <a:cubicBezTo>
                    <a:pt x="40313" y="14022"/>
                    <a:pt x="38914" y="12336"/>
                    <a:pt x="37927" y="10334"/>
                  </a:cubicBezTo>
                  <a:cubicBezTo>
                    <a:pt x="36910" y="8300"/>
                    <a:pt x="36434" y="6138"/>
                    <a:pt x="36434" y="404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4768175" y="2514400"/>
              <a:ext cx="713750" cy="713750"/>
            </a:xfrm>
            <a:custGeom>
              <a:avLst/>
              <a:gdLst/>
              <a:ahLst/>
              <a:cxnLst/>
              <a:rect l="l" t="t" r="r" b="b"/>
              <a:pathLst>
                <a:path w="28550" h="28550" extrusionOk="0">
                  <a:moveTo>
                    <a:pt x="14276" y="0"/>
                  </a:moveTo>
                  <a:cubicBezTo>
                    <a:pt x="12145" y="0"/>
                    <a:pt x="10016" y="478"/>
                    <a:pt x="7981" y="1496"/>
                  </a:cubicBezTo>
                  <a:cubicBezTo>
                    <a:pt x="2925" y="3975"/>
                    <a:pt x="0" y="9029"/>
                    <a:pt x="0" y="14306"/>
                  </a:cubicBezTo>
                  <a:lnTo>
                    <a:pt x="14942" y="6931"/>
                  </a:lnTo>
                  <a:lnTo>
                    <a:pt x="20507" y="18218"/>
                  </a:lnTo>
                  <a:lnTo>
                    <a:pt x="5565" y="25594"/>
                  </a:lnTo>
                  <a:cubicBezTo>
                    <a:pt x="8075" y="27501"/>
                    <a:pt x="11160" y="28549"/>
                    <a:pt x="14307" y="28549"/>
                  </a:cubicBezTo>
                  <a:cubicBezTo>
                    <a:pt x="16405" y="28549"/>
                    <a:pt x="18567" y="28073"/>
                    <a:pt x="20601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cubicBezTo>
                    <a:pt x="28549" y="12145"/>
                    <a:pt x="28074" y="10016"/>
                    <a:pt x="27087" y="7981"/>
                  </a:cubicBezTo>
                  <a:cubicBezTo>
                    <a:pt x="26069" y="5947"/>
                    <a:pt x="24671" y="4260"/>
                    <a:pt x="22987" y="2989"/>
                  </a:cubicBezTo>
                  <a:cubicBezTo>
                    <a:pt x="20507" y="1051"/>
                    <a:pt x="17422" y="0"/>
                    <a:pt x="14276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6253675" y="1782425"/>
              <a:ext cx="713725" cy="713750"/>
            </a:xfrm>
            <a:custGeom>
              <a:avLst/>
              <a:gdLst/>
              <a:ahLst/>
              <a:cxnLst/>
              <a:rect l="l" t="t" r="r" b="b"/>
              <a:pathLst>
                <a:path w="28549" h="28550" extrusionOk="0">
                  <a:moveTo>
                    <a:pt x="14273" y="0"/>
                  </a:moveTo>
                  <a:cubicBezTo>
                    <a:pt x="12144" y="0"/>
                    <a:pt x="9983" y="476"/>
                    <a:pt x="7978" y="1493"/>
                  </a:cubicBezTo>
                  <a:cubicBezTo>
                    <a:pt x="2925" y="3973"/>
                    <a:pt x="0" y="9029"/>
                    <a:pt x="0" y="14307"/>
                  </a:cubicBezTo>
                  <a:cubicBezTo>
                    <a:pt x="0" y="16405"/>
                    <a:pt x="476" y="18567"/>
                    <a:pt x="1493" y="20601"/>
                  </a:cubicBezTo>
                  <a:cubicBezTo>
                    <a:pt x="2480" y="22603"/>
                    <a:pt x="3879" y="24289"/>
                    <a:pt x="5562" y="25591"/>
                  </a:cubicBezTo>
                  <a:cubicBezTo>
                    <a:pt x="8075" y="27499"/>
                    <a:pt x="11127" y="28549"/>
                    <a:pt x="14273" y="28549"/>
                  </a:cubicBezTo>
                  <a:cubicBezTo>
                    <a:pt x="16404" y="28549"/>
                    <a:pt x="18566" y="28071"/>
                    <a:pt x="20568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lnTo>
                    <a:pt x="28549" y="14243"/>
                  </a:lnTo>
                  <a:lnTo>
                    <a:pt x="13607" y="21619"/>
                  </a:lnTo>
                  <a:lnTo>
                    <a:pt x="8042" y="10331"/>
                  </a:lnTo>
                  <a:lnTo>
                    <a:pt x="22984" y="2989"/>
                  </a:lnTo>
                  <a:cubicBezTo>
                    <a:pt x="20504" y="1048"/>
                    <a:pt x="17422" y="0"/>
                    <a:pt x="14273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1223425" y="2352250"/>
              <a:ext cx="1038000" cy="1157250"/>
            </a:xfrm>
            <a:custGeom>
              <a:avLst/>
              <a:gdLst/>
              <a:ahLst/>
              <a:cxnLst/>
              <a:rect l="l" t="t" r="r" b="b"/>
              <a:pathLst>
                <a:path w="41520" h="46290" extrusionOk="0">
                  <a:moveTo>
                    <a:pt x="9665" y="1"/>
                  </a:moveTo>
                  <a:cubicBezTo>
                    <a:pt x="8808" y="1908"/>
                    <a:pt x="7503" y="3689"/>
                    <a:pt x="5756" y="5120"/>
                  </a:cubicBezTo>
                  <a:cubicBezTo>
                    <a:pt x="4039" y="6583"/>
                    <a:pt x="2068" y="7537"/>
                    <a:pt x="0" y="8012"/>
                  </a:cubicBezTo>
                  <a:lnTo>
                    <a:pt x="26006" y="39265"/>
                  </a:lnTo>
                  <a:cubicBezTo>
                    <a:pt x="26865" y="37324"/>
                    <a:pt x="28167" y="35544"/>
                    <a:pt x="29884" y="34114"/>
                  </a:cubicBezTo>
                  <a:cubicBezTo>
                    <a:pt x="31634" y="32652"/>
                    <a:pt x="33605" y="31698"/>
                    <a:pt x="35670" y="31220"/>
                  </a:cubicBezTo>
                  <a:lnTo>
                    <a:pt x="9665" y="1"/>
                  </a:lnTo>
                  <a:close/>
                  <a:moveTo>
                    <a:pt x="41393" y="38087"/>
                  </a:moveTo>
                  <a:lnTo>
                    <a:pt x="31728" y="46132"/>
                  </a:lnTo>
                  <a:lnTo>
                    <a:pt x="31855" y="46289"/>
                  </a:lnTo>
                  <a:lnTo>
                    <a:pt x="41520" y="38247"/>
                  </a:lnTo>
                  <a:lnTo>
                    <a:pt x="41393" y="38087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0075" y="1849950"/>
              <a:ext cx="759025" cy="712975"/>
            </a:xfrm>
            <a:custGeom>
              <a:avLst/>
              <a:gdLst/>
              <a:ahLst/>
              <a:cxnLst/>
              <a:rect l="l" t="t" r="r" b="b"/>
              <a:pathLst>
                <a:path w="30361" h="28519" extrusionOk="0">
                  <a:moveTo>
                    <a:pt x="15164" y="0"/>
                  </a:moveTo>
                  <a:cubicBezTo>
                    <a:pt x="14053" y="0"/>
                    <a:pt x="12908" y="128"/>
                    <a:pt x="11827" y="382"/>
                  </a:cubicBezTo>
                  <a:lnTo>
                    <a:pt x="22476" y="13195"/>
                  </a:lnTo>
                  <a:lnTo>
                    <a:pt x="12812" y="21237"/>
                  </a:lnTo>
                  <a:lnTo>
                    <a:pt x="2163" y="8426"/>
                  </a:lnTo>
                  <a:lnTo>
                    <a:pt x="2163" y="8426"/>
                  </a:lnTo>
                  <a:cubicBezTo>
                    <a:pt x="1" y="13226"/>
                    <a:pt x="604" y="19075"/>
                    <a:pt x="4228" y="23369"/>
                  </a:cubicBezTo>
                  <a:cubicBezTo>
                    <a:pt x="7026" y="26769"/>
                    <a:pt x="11095" y="28519"/>
                    <a:pt x="15197" y="28519"/>
                  </a:cubicBezTo>
                  <a:cubicBezTo>
                    <a:pt x="16309" y="28519"/>
                    <a:pt x="17423" y="28392"/>
                    <a:pt x="18534" y="28104"/>
                  </a:cubicBezTo>
                  <a:cubicBezTo>
                    <a:pt x="20602" y="27629"/>
                    <a:pt x="22573" y="26675"/>
                    <a:pt x="24290" y="25212"/>
                  </a:cubicBezTo>
                  <a:cubicBezTo>
                    <a:pt x="26037" y="23781"/>
                    <a:pt x="27342" y="22000"/>
                    <a:pt x="28199" y="20093"/>
                  </a:cubicBezTo>
                  <a:cubicBezTo>
                    <a:pt x="30361" y="15260"/>
                    <a:pt x="29725" y="9444"/>
                    <a:pt x="26134" y="5120"/>
                  </a:cubicBezTo>
                  <a:cubicBezTo>
                    <a:pt x="23303" y="1750"/>
                    <a:pt x="19267" y="0"/>
                    <a:pt x="15164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819500" y="3122450"/>
              <a:ext cx="759075" cy="712900"/>
            </a:xfrm>
            <a:custGeom>
              <a:avLst/>
              <a:gdLst/>
              <a:ahLst/>
              <a:cxnLst/>
              <a:rect l="l" t="t" r="r" b="b"/>
              <a:pathLst>
                <a:path w="30363" h="28516" extrusionOk="0">
                  <a:moveTo>
                    <a:pt x="15167" y="0"/>
                  </a:moveTo>
                  <a:cubicBezTo>
                    <a:pt x="14053" y="0"/>
                    <a:pt x="12908" y="127"/>
                    <a:pt x="11827" y="412"/>
                  </a:cubicBezTo>
                  <a:cubicBezTo>
                    <a:pt x="9762" y="890"/>
                    <a:pt x="7791" y="1844"/>
                    <a:pt x="6041" y="3306"/>
                  </a:cubicBezTo>
                  <a:cubicBezTo>
                    <a:pt x="4324" y="4736"/>
                    <a:pt x="3022" y="6516"/>
                    <a:pt x="2163" y="8457"/>
                  </a:cubicBezTo>
                  <a:cubicBezTo>
                    <a:pt x="1" y="13256"/>
                    <a:pt x="606" y="19075"/>
                    <a:pt x="4197" y="23399"/>
                  </a:cubicBezTo>
                  <a:cubicBezTo>
                    <a:pt x="7028" y="26769"/>
                    <a:pt x="11097" y="28516"/>
                    <a:pt x="15167" y="28516"/>
                  </a:cubicBezTo>
                  <a:cubicBezTo>
                    <a:pt x="16311" y="28516"/>
                    <a:pt x="17423" y="28389"/>
                    <a:pt x="18537" y="28134"/>
                  </a:cubicBezTo>
                  <a:lnTo>
                    <a:pt x="8012" y="15481"/>
                  </a:lnTo>
                  <a:lnTo>
                    <a:pt x="7885" y="15324"/>
                  </a:lnTo>
                  <a:lnTo>
                    <a:pt x="17550" y="7279"/>
                  </a:lnTo>
                  <a:lnTo>
                    <a:pt x="17677" y="7439"/>
                  </a:lnTo>
                  <a:lnTo>
                    <a:pt x="28201" y="20092"/>
                  </a:lnTo>
                  <a:cubicBezTo>
                    <a:pt x="30363" y="15291"/>
                    <a:pt x="29727" y="9441"/>
                    <a:pt x="26133" y="5150"/>
                  </a:cubicBezTo>
                  <a:cubicBezTo>
                    <a:pt x="23305" y="1747"/>
                    <a:pt x="19266" y="0"/>
                    <a:pt x="1516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508150" y="3605300"/>
              <a:ext cx="1936125" cy="1056650"/>
            </a:xfrm>
            <a:custGeom>
              <a:avLst/>
              <a:gdLst/>
              <a:ahLst/>
              <a:cxnLst/>
              <a:rect l="l" t="t" r="r" b="b"/>
              <a:pathLst>
                <a:path w="77445" h="42266" extrusionOk="0">
                  <a:moveTo>
                    <a:pt x="57555" y="1"/>
                  </a:moveTo>
                  <a:cubicBezTo>
                    <a:pt x="49232" y="1"/>
                    <a:pt x="38853" y="2847"/>
                    <a:pt x="28580" y="7963"/>
                  </a:cubicBezTo>
                  <a:cubicBezTo>
                    <a:pt x="12717" y="15878"/>
                    <a:pt x="1" y="29836"/>
                    <a:pt x="1" y="29836"/>
                  </a:cubicBezTo>
                  <a:lnTo>
                    <a:pt x="15355" y="42265"/>
                  </a:lnTo>
                  <a:cubicBezTo>
                    <a:pt x="15355" y="42265"/>
                    <a:pt x="35701" y="26115"/>
                    <a:pt x="49435" y="22079"/>
                  </a:cubicBezTo>
                  <a:cubicBezTo>
                    <a:pt x="63202" y="18040"/>
                    <a:pt x="77445" y="7773"/>
                    <a:pt x="69019" y="2653"/>
                  </a:cubicBezTo>
                  <a:cubicBezTo>
                    <a:pt x="66050" y="853"/>
                    <a:pt x="62110" y="1"/>
                    <a:pt x="57555" y="1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5179875" y="2548550"/>
              <a:ext cx="1980625" cy="1952075"/>
            </a:xfrm>
            <a:custGeom>
              <a:avLst/>
              <a:gdLst/>
              <a:ahLst/>
              <a:cxnLst/>
              <a:rect l="l" t="t" r="r" b="b"/>
              <a:pathLst>
                <a:path w="79225" h="78083" extrusionOk="0">
                  <a:moveTo>
                    <a:pt x="66272" y="1"/>
                  </a:moveTo>
                  <a:cubicBezTo>
                    <a:pt x="56615" y="1"/>
                    <a:pt x="41989" y="10025"/>
                    <a:pt x="27977" y="25657"/>
                  </a:cubicBezTo>
                  <a:cubicBezTo>
                    <a:pt x="12051" y="43460"/>
                    <a:pt x="0" y="68067"/>
                    <a:pt x="0" y="68067"/>
                  </a:cubicBezTo>
                  <a:lnTo>
                    <a:pt x="17295" y="78083"/>
                  </a:lnTo>
                  <a:cubicBezTo>
                    <a:pt x="17295" y="78083"/>
                    <a:pt x="37133" y="47181"/>
                    <a:pt x="51185" y="35609"/>
                  </a:cubicBezTo>
                  <a:cubicBezTo>
                    <a:pt x="65237" y="24067"/>
                    <a:pt x="79225" y="3784"/>
                    <a:pt x="69942" y="575"/>
                  </a:cubicBezTo>
                  <a:cubicBezTo>
                    <a:pt x="68821" y="188"/>
                    <a:pt x="67593" y="1"/>
                    <a:pt x="66272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624950" y="2726325"/>
              <a:ext cx="1182675" cy="1287075"/>
            </a:xfrm>
            <a:custGeom>
              <a:avLst/>
              <a:gdLst/>
              <a:ahLst/>
              <a:cxnLst/>
              <a:rect l="l" t="t" r="r" b="b"/>
              <a:pathLst>
                <a:path w="47307" h="51483" extrusionOk="0">
                  <a:moveTo>
                    <a:pt x="47015" y="1"/>
                  </a:moveTo>
                  <a:cubicBezTo>
                    <a:pt x="46985" y="1"/>
                    <a:pt x="46955" y="5"/>
                    <a:pt x="46925" y="13"/>
                  </a:cubicBezTo>
                  <a:cubicBezTo>
                    <a:pt x="46861" y="43"/>
                    <a:pt x="41617" y="2460"/>
                    <a:pt x="33224" y="9932"/>
                  </a:cubicBezTo>
                  <a:cubicBezTo>
                    <a:pt x="25531" y="16829"/>
                    <a:pt x="13513" y="29579"/>
                    <a:pt x="64" y="51101"/>
                  </a:cubicBezTo>
                  <a:cubicBezTo>
                    <a:pt x="1" y="51228"/>
                    <a:pt x="34" y="51355"/>
                    <a:pt x="128" y="51452"/>
                  </a:cubicBezTo>
                  <a:cubicBezTo>
                    <a:pt x="191" y="51482"/>
                    <a:pt x="224" y="51482"/>
                    <a:pt x="255" y="51482"/>
                  </a:cubicBezTo>
                  <a:cubicBezTo>
                    <a:pt x="352" y="51482"/>
                    <a:pt x="446" y="51452"/>
                    <a:pt x="479" y="51355"/>
                  </a:cubicBezTo>
                  <a:cubicBezTo>
                    <a:pt x="26133" y="10280"/>
                    <a:pt x="46925" y="552"/>
                    <a:pt x="47116" y="488"/>
                  </a:cubicBezTo>
                  <a:cubicBezTo>
                    <a:pt x="47243" y="425"/>
                    <a:pt x="47306" y="267"/>
                    <a:pt x="47243" y="140"/>
                  </a:cubicBezTo>
                  <a:cubicBezTo>
                    <a:pt x="47194" y="43"/>
                    <a:pt x="47109" y="1"/>
                    <a:pt x="47015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951650" y="3730425"/>
              <a:ext cx="1137325" cy="435575"/>
            </a:xfrm>
            <a:custGeom>
              <a:avLst/>
              <a:gdLst/>
              <a:ahLst/>
              <a:cxnLst/>
              <a:rect l="l" t="t" r="r" b="b"/>
              <a:pathLst>
                <a:path w="45493" h="17423" extrusionOk="0">
                  <a:moveTo>
                    <a:pt x="45208" y="0"/>
                  </a:moveTo>
                  <a:cubicBezTo>
                    <a:pt x="44953" y="33"/>
                    <a:pt x="18948" y="3180"/>
                    <a:pt x="127" y="16977"/>
                  </a:cubicBezTo>
                  <a:cubicBezTo>
                    <a:pt x="31" y="17074"/>
                    <a:pt x="0" y="17231"/>
                    <a:pt x="64" y="17328"/>
                  </a:cubicBezTo>
                  <a:cubicBezTo>
                    <a:pt x="127" y="17392"/>
                    <a:pt x="191" y="17422"/>
                    <a:pt x="285" y="17422"/>
                  </a:cubicBezTo>
                  <a:cubicBezTo>
                    <a:pt x="318" y="17422"/>
                    <a:pt x="382" y="17422"/>
                    <a:pt x="412" y="17392"/>
                  </a:cubicBezTo>
                  <a:cubicBezTo>
                    <a:pt x="19139" y="3658"/>
                    <a:pt x="45017" y="542"/>
                    <a:pt x="45271" y="509"/>
                  </a:cubicBezTo>
                  <a:cubicBezTo>
                    <a:pt x="45399" y="479"/>
                    <a:pt x="45493" y="382"/>
                    <a:pt x="45493" y="224"/>
                  </a:cubicBezTo>
                  <a:cubicBezTo>
                    <a:pt x="45462" y="97"/>
                    <a:pt x="45335" y="0"/>
                    <a:pt x="4520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3422625" y="945400"/>
              <a:ext cx="1401200" cy="1527700"/>
            </a:xfrm>
            <a:custGeom>
              <a:avLst/>
              <a:gdLst/>
              <a:ahLst/>
              <a:cxnLst/>
              <a:rect l="l" t="t" r="r" b="b"/>
              <a:pathLst>
                <a:path w="56048" h="61108" extrusionOk="0">
                  <a:moveTo>
                    <a:pt x="45911" y="0"/>
                  </a:moveTo>
                  <a:cubicBezTo>
                    <a:pt x="36101" y="0"/>
                    <a:pt x="23550" y="10176"/>
                    <a:pt x="13862" y="24801"/>
                  </a:cubicBezTo>
                  <a:cubicBezTo>
                    <a:pt x="4037" y="39585"/>
                    <a:pt x="1" y="58055"/>
                    <a:pt x="1" y="58055"/>
                  </a:cubicBezTo>
                  <a:lnTo>
                    <a:pt x="19521" y="61107"/>
                  </a:lnTo>
                  <a:cubicBezTo>
                    <a:pt x="19521" y="61107"/>
                    <a:pt x="29058" y="36978"/>
                    <a:pt x="38944" y="26614"/>
                  </a:cubicBezTo>
                  <a:cubicBezTo>
                    <a:pt x="48863" y="16250"/>
                    <a:pt x="56048" y="227"/>
                    <a:pt x="46225" y="4"/>
                  </a:cubicBezTo>
                  <a:cubicBezTo>
                    <a:pt x="46121" y="1"/>
                    <a:pt x="46016" y="0"/>
                    <a:pt x="4591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033175" y="439450"/>
              <a:ext cx="676075" cy="2430275"/>
            </a:xfrm>
            <a:custGeom>
              <a:avLst/>
              <a:gdLst/>
              <a:ahLst/>
              <a:cxnLst/>
              <a:rect l="l" t="t" r="r" b="b"/>
              <a:pathLst>
                <a:path w="27043" h="97211" extrusionOk="0">
                  <a:moveTo>
                    <a:pt x="17108" y="0"/>
                  </a:moveTo>
                  <a:cubicBezTo>
                    <a:pt x="16543" y="0"/>
                    <a:pt x="15948" y="121"/>
                    <a:pt x="15324" y="373"/>
                  </a:cubicBezTo>
                  <a:cubicBezTo>
                    <a:pt x="6199" y="4091"/>
                    <a:pt x="573" y="23009"/>
                    <a:pt x="286" y="46883"/>
                  </a:cubicBezTo>
                  <a:cubicBezTo>
                    <a:pt x="1" y="70760"/>
                    <a:pt x="7153" y="97210"/>
                    <a:pt x="7153" y="97210"/>
                  </a:cubicBezTo>
                  <a:lnTo>
                    <a:pt x="26769" y="93362"/>
                  </a:lnTo>
                  <a:cubicBezTo>
                    <a:pt x="26769" y="93362"/>
                    <a:pt x="21332" y="57056"/>
                    <a:pt x="24289" y="39095"/>
                  </a:cubicBezTo>
                  <a:cubicBezTo>
                    <a:pt x="27043" y="22361"/>
                    <a:pt x="24803" y="0"/>
                    <a:pt x="17108" y="0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204025" y="654300"/>
              <a:ext cx="235275" cy="1741725"/>
            </a:xfrm>
            <a:custGeom>
              <a:avLst/>
              <a:gdLst/>
              <a:ahLst/>
              <a:cxnLst/>
              <a:rect l="l" t="t" r="r" b="b"/>
              <a:pathLst>
                <a:path w="9411" h="69669" extrusionOk="0">
                  <a:moveTo>
                    <a:pt x="9132" y="1"/>
                  </a:moveTo>
                  <a:cubicBezTo>
                    <a:pt x="9037" y="1"/>
                    <a:pt x="8951" y="42"/>
                    <a:pt x="8902" y="139"/>
                  </a:cubicBezTo>
                  <a:cubicBezTo>
                    <a:pt x="8872" y="203"/>
                    <a:pt x="6486" y="5480"/>
                    <a:pt x="5120" y="16640"/>
                  </a:cubicBezTo>
                  <a:cubicBezTo>
                    <a:pt x="3849" y="26877"/>
                    <a:pt x="3213" y="44393"/>
                    <a:pt x="7249" y="69445"/>
                  </a:cubicBezTo>
                  <a:cubicBezTo>
                    <a:pt x="7282" y="69572"/>
                    <a:pt x="7376" y="69669"/>
                    <a:pt x="7503" y="69669"/>
                  </a:cubicBezTo>
                  <a:cubicBezTo>
                    <a:pt x="7503" y="69669"/>
                    <a:pt x="7537" y="69669"/>
                    <a:pt x="7537" y="69635"/>
                  </a:cubicBezTo>
                  <a:cubicBezTo>
                    <a:pt x="7694" y="69635"/>
                    <a:pt x="7758" y="69508"/>
                    <a:pt x="7758" y="69381"/>
                  </a:cubicBezTo>
                  <a:cubicBezTo>
                    <a:pt x="1" y="21567"/>
                    <a:pt x="9253" y="554"/>
                    <a:pt x="9347" y="363"/>
                  </a:cubicBezTo>
                  <a:cubicBezTo>
                    <a:pt x="9411" y="236"/>
                    <a:pt x="9347" y="75"/>
                    <a:pt x="9220" y="12"/>
                  </a:cubicBezTo>
                  <a:cubicBezTo>
                    <a:pt x="9190" y="5"/>
                    <a:pt x="9161" y="1"/>
                    <a:pt x="9132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3710350" y="1071225"/>
              <a:ext cx="775725" cy="940875"/>
            </a:xfrm>
            <a:custGeom>
              <a:avLst/>
              <a:gdLst/>
              <a:ahLst/>
              <a:cxnLst/>
              <a:rect l="l" t="t" r="r" b="b"/>
              <a:pathLst>
                <a:path w="31029" h="37635" extrusionOk="0">
                  <a:moveTo>
                    <a:pt x="30759" y="0"/>
                  </a:moveTo>
                  <a:cubicBezTo>
                    <a:pt x="30706" y="0"/>
                    <a:pt x="30655" y="18"/>
                    <a:pt x="30614" y="57"/>
                  </a:cubicBezTo>
                  <a:cubicBezTo>
                    <a:pt x="30393" y="184"/>
                    <a:pt x="9441" y="15889"/>
                    <a:pt x="64" y="37286"/>
                  </a:cubicBezTo>
                  <a:cubicBezTo>
                    <a:pt x="0" y="37414"/>
                    <a:pt x="64" y="37541"/>
                    <a:pt x="191" y="37604"/>
                  </a:cubicBezTo>
                  <a:cubicBezTo>
                    <a:pt x="221" y="37604"/>
                    <a:pt x="254" y="37635"/>
                    <a:pt x="285" y="37635"/>
                  </a:cubicBezTo>
                  <a:cubicBezTo>
                    <a:pt x="382" y="37635"/>
                    <a:pt x="476" y="37571"/>
                    <a:pt x="509" y="37477"/>
                  </a:cubicBezTo>
                  <a:cubicBezTo>
                    <a:pt x="9855" y="16207"/>
                    <a:pt x="30711" y="599"/>
                    <a:pt x="30901" y="439"/>
                  </a:cubicBezTo>
                  <a:cubicBezTo>
                    <a:pt x="31029" y="375"/>
                    <a:pt x="31029" y="217"/>
                    <a:pt x="30965" y="90"/>
                  </a:cubicBezTo>
                  <a:cubicBezTo>
                    <a:pt x="30909" y="34"/>
                    <a:pt x="30832" y="0"/>
                    <a:pt x="30759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970525" y="1292750"/>
              <a:ext cx="1400425" cy="1528450"/>
            </a:xfrm>
            <a:custGeom>
              <a:avLst/>
              <a:gdLst/>
              <a:ahLst/>
              <a:cxnLst/>
              <a:rect l="l" t="t" r="r" b="b"/>
              <a:pathLst>
                <a:path w="56017" h="61138" extrusionOk="0">
                  <a:moveTo>
                    <a:pt x="10143" y="0"/>
                  </a:moveTo>
                  <a:cubicBezTo>
                    <a:pt x="10037" y="0"/>
                    <a:pt x="9931" y="1"/>
                    <a:pt x="9825" y="4"/>
                  </a:cubicBezTo>
                  <a:cubicBezTo>
                    <a:pt x="0" y="225"/>
                    <a:pt x="7185" y="16248"/>
                    <a:pt x="17074" y="26612"/>
                  </a:cubicBezTo>
                  <a:cubicBezTo>
                    <a:pt x="26992" y="36976"/>
                    <a:pt x="36530" y="61138"/>
                    <a:pt x="36530" y="61138"/>
                  </a:cubicBezTo>
                  <a:lnTo>
                    <a:pt x="56017" y="58086"/>
                  </a:lnTo>
                  <a:cubicBezTo>
                    <a:pt x="56017" y="58086"/>
                    <a:pt x="51981" y="39616"/>
                    <a:pt x="42189" y="24832"/>
                  </a:cubicBezTo>
                  <a:cubicBezTo>
                    <a:pt x="32502" y="10176"/>
                    <a:pt x="19953" y="0"/>
                    <a:pt x="10143" y="0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2307500" y="1418950"/>
              <a:ext cx="776575" cy="940525"/>
            </a:xfrm>
            <a:custGeom>
              <a:avLst/>
              <a:gdLst/>
              <a:ahLst/>
              <a:cxnLst/>
              <a:rect l="l" t="t" r="r" b="b"/>
              <a:pathLst>
                <a:path w="31063" h="37621" extrusionOk="0">
                  <a:moveTo>
                    <a:pt x="290" y="1"/>
                  </a:moveTo>
                  <a:cubicBezTo>
                    <a:pt x="219" y="1"/>
                    <a:pt x="153" y="32"/>
                    <a:pt x="97" y="106"/>
                  </a:cubicBezTo>
                  <a:cubicBezTo>
                    <a:pt x="1" y="200"/>
                    <a:pt x="34" y="360"/>
                    <a:pt x="161" y="454"/>
                  </a:cubicBezTo>
                  <a:cubicBezTo>
                    <a:pt x="352" y="615"/>
                    <a:pt x="21207" y="16223"/>
                    <a:pt x="30554" y="37493"/>
                  </a:cubicBezTo>
                  <a:cubicBezTo>
                    <a:pt x="30584" y="37587"/>
                    <a:pt x="30681" y="37620"/>
                    <a:pt x="30775" y="37620"/>
                  </a:cubicBezTo>
                  <a:lnTo>
                    <a:pt x="30872" y="37620"/>
                  </a:lnTo>
                  <a:cubicBezTo>
                    <a:pt x="30999" y="37557"/>
                    <a:pt x="31062" y="37396"/>
                    <a:pt x="30999" y="37269"/>
                  </a:cubicBezTo>
                  <a:cubicBezTo>
                    <a:pt x="21619" y="15905"/>
                    <a:pt x="637" y="200"/>
                    <a:pt x="446" y="42"/>
                  </a:cubicBezTo>
                  <a:cubicBezTo>
                    <a:pt x="393" y="16"/>
                    <a:pt x="341" y="1"/>
                    <a:pt x="290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111475" y="4223400"/>
              <a:ext cx="2011675" cy="812925"/>
            </a:xfrm>
            <a:custGeom>
              <a:avLst/>
              <a:gdLst/>
              <a:ahLst/>
              <a:cxnLst/>
              <a:rect l="l" t="t" r="r" b="b"/>
              <a:pathLst>
                <a:path w="80467" h="32517" extrusionOk="0">
                  <a:moveTo>
                    <a:pt x="29058" y="0"/>
                  </a:moveTo>
                  <a:cubicBezTo>
                    <a:pt x="19414" y="0"/>
                    <a:pt x="11382" y="2133"/>
                    <a:pt x="6997" y="6478"/>
                  </a:cubicBezTo>
                  <a:cubicBezTo>
                    <a:pt x="1" y="13408"/>
                    <a:pt x="16247" y="20084"/>
                    <a:pt x="30553" y="20817"/>
                  </a:cubicBezTo>
                  <a:cubicBezTo>
                    <a:pt x="44860" y="21547"/>
                    <a:pt x="68385" y="32516"/>
                    <a:pt x="68385" y="32516"/>
                  </a:cubicBezTo>
                  <a:lnTo>
                    <a:pt x="80466" y="16905"/>
                  </a:lnTo>
                  <a:cubicBezTo>
                    <a:pt x="80466" y="16905"/>
                    <a:pt x="64825" y="6256"/>
                    <a:pt x="47563" y="2251"/>
                  </a:cubicBezTo>
                  <a:cubicBezTo>
                    <a:pt x="41110" y="756"/>
                    <a:pt x="34798" y="0"/>
                    <a:pt x="290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118650" y="3189475"/>
              <a:ext cx="2299400" cy="1625900"/>
            </a:xfrm>
            <a:custGeom>
              <a:avLst/>
              <a:gdLst/>
              <a:ahLst/>
              <a:cxnLst/>
              <a:rect l="l" t="t" r="r" b="b"/>
              <a:pathLst>
                <a:path w="91976" h="65036" extrusionOk="0">
                  <a:moveTo>
                    <a:pt x="15855" y="1"/>
                  </a:moveTo>
                  <a:cubicBezTo>
                    <a:pt x="12833" y="1"/>
                    <a:pt x="10273" y="602"/>
                    <a:pt x="8300" y="1864"/>
                  </a:cubicBezTo>
                  <a:cubicBezTo>
                    <a:pt x="1" y="7141"/>
                    <a:pt x="18313" y="23609"/>
                    <a:pt x="34687" y="31590"/>
                  </a:cubicBezTo>
                  <a:cubicBezTo>
                    <a:pt x="51028" y="39569"/>
                    <a:pt x="77509" y="65035"/>
                    <a:pt x="77509" y="65035"/>
                  </a:cubicBezTo>
                  <a:lnTo>
                    <a:pt x="91975" y="51238"/>
                  </a:lnTo>
                  <a:cubicBezTo>
                    <a:pt x="91975" y="51238"/>
                    <a:pt x="74553" y="30095"/>
                    <a:pt x="54906" y="16521"/>
                  </a:cubicBezTo>
                  <a:cubicBezTo>
                    <a:pt x="39954" y="6173"/>
                    <a:pt x="25539" y="1"/>
                    <a:pt x="15855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82675" y="3364825"/>
              <a:ext cx="1446550" cy="980800"/>
            </a:xfrm>
            <a:custGeom>
              <a:avLst/>
              <a:gdLst/>
              <a:ahLst/>
              <a:cxnLst/>
              <a:rect l="l" t="t" r="r" b="b"/>
              <a:pathLst>
                <a:path w="57862" h="39232" extrusionOk="0">
                  <a:moveTo>
                    <a:pt x="318" y="0"/>
                  </a:moveTo>
                  <a:cubicBezTo>
                    <a:pt x="191" y="0"/>
                    <a:pt x="64" y="64"/>
                    <a:pt x="34" y="224"/>
                  </a:cubicBezTo>
                  <a:cubicBezTo>
                    <a:pt x="0" y="351"/>
                    <a:pt x="97" y="478"/>
                    <a:pt x="224" y="509"/>
                  </a:cubicBezTo>
                  <a:cubicBezTo>
                    <a:pt x="446" y="542"/>
                    <a:pt x="22890" y="5150"/>
                    <a:pt x="57416" y="39168"/>
                  </a:cubicBezTo>
                  <a:cubicBezTo>
                    <a:pt x="57480" y="39201"/>
                    <a:pt x="57543" y="39231"/>
                    <a:pt x="57576" y="39231"/>
                  </a:cubicBezTo>
                  <a:cubicBezTo>
                    <a:pt x="57670" y="39231"/>
                    <a:pt x="57734" y="39201"/>
                    <a:pt x="57767" y="39168"/>
                  </a:cubicBezTo>
                  <a:cubicBezTo>
                    <a:pt x="57861" y="39073"/>
                    <a:pt x="57861" y="38913"/>
                    <a:pt x="57767" y="38819"/>
                  </a:cubicBezTo>
                  <a:cubicBezTo>
                    <a:pt x="23145" y="4705"/>
                    <a:pt x="542" y="64"/>
                    <a:pt x="31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442175" y="4394950"/>
              <a:ext cx="1204925" cy="175625"/>
            </a:xfrm>
            <a:custGeom>
              <a:avLst/>
              <a:gdLst/>
              <a:ahLst/>
              <a:cxnLst/>
              <a:rect l="l" t="t" r="r" b="b"/>
              <a:pathLst>
                <a:path w="48197" h="7025" extrusionOk="0">
                  <a:moveTo>
                    <a:pt x="11004" y="0"/>
                  </a:moveTo>
                  <a:cubicBezTo>
                    <a:pt x="4568" y="0"/>
                    <a:pt x="324" y="494"/>
                    <a:pt x="222" y="506"/>
                  </a:cubicBezTo>
                  <a:cubicBezTo>
                    <a:pt x="94" y="506"/>
                    <a:pt x="0" y="633"/>
                    <a:pt x="0" y="793"/>
                  </a:cubicBezTo>
                  <a:cubicBezTo>
                    <a:pt x="27" y="904"/>
                    <a:pt x="127" y="990"/>
                    <a:pt x="236" y="990"/>
                  </a:cubicBezTo>
                  <a:cubicBezTo>
                    <a:pt x="253" y="990"/>
                    <a:pt x="269" y="988"/>
                    <a:pt x="285" y="984"/>
                  </a:cubicBezTo>
                  <a:cubicBezTo>
                    <a:pt x="387" y="971"/>
                    <a:pt x="4595" y="484"/>
                    <a:pt x="10977" y="484"/>
                  </a:cubicBezTo>
                  <a:cubicBezTo>
                    <a:pt x="20539" y="484"/>
                    <a:pt x="34983" y="1577"/>
                    <a:pt x="47815" y="6991"/>
                  </a:cubicBezTo>
                  <a:cubicBezTo>
                    <a:pt x="47845" y="6991"/>
                    <a:pt x="47878" y="7024"/>
                    <a:pt x="47909" y="7024"/>
                  </a:cubicBezTo>
                  <a:cubicBezTo>
                    <a:pt x="48006" y="7024"/>
                    <a:pt x="48100" y="6961"/>
                    <a:pt x="48133" y="6864"/>
                  </a:cubicBezTo>
                  <a:cubicBezTo>
                    <a:pt x="48196" y="6737"/>
                    <a:pt x="48133" y="6579"/>
                    <a:pt x="48006" y="6546"/>
                  </a:cubicBezTo>
                  <a:cubicBezTo>
                    <a:pt x="35114" y="1100"/>
                    <a:pt x="20615" y="0"/>
                    <a:pt x="11004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1561225" y="1988250"/>
              <a:ext cx="4450850" cy="2850151"/>
            </a:xfrm>
            <a:custGeom>
              <a:avLst/>
              <a:gdLst/>
              <a:ahLst/>
              <a:cxnLst/>
              <a:rect l="l" t="t" r="r" b="b"/>
              <a:pathLst>
                <a:path w="178034" h="128472" extrusionOk="0">
                  <a:moveTo>
                    <a:pt x="637" y="0"/>
                  </a:moveTo>
                  <a:cubicBezTo>
                    <a:pt x="286" y="0"/>
                    <a:pt x="1" y="288"/>
                    <a:pt x="1" y="636"/>
                  </a:cubicBezTo>
                  <a:lnTo>
                    <a:pt x="1" y="127802"/>
                  </a:lnTo>
                  <a:cubicBezTo>
                    <a:pt x="1" y="128153"/>
                    <a:pt x="286" y="128471"/>
                    <a:pt x="637" y="128471"/>
                  </a:cubicBezTo>
                  <a:lnTo>
                    <a:pt x="177398" y="128471"/>
                  </a:lnTo>
                  <a:cubicBezTo>
                    <a:pt x="177746" y="128471"/>
                    <a:pt x="178033" y="128153"/>
                    <a:pt x="178033" y="127802"/>
                  </a:cubicBezTo>
                  <a:lnTo>
                    <a:pt x="178033" y="636"/>
                  </a:lnTo>
                  <a:cubicBezTo>
                    <a:pt x="178033" y="288"/>
                    <a:pt x="177746" y="0"/>
                    <a:pt x="17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759925" y="2255300"/>
              <a:ext cx="4053450" cy="2382025"/>
            </a:xfrm>
            <a:custGeom>
              <a:avLst/>
              <a:gdLst/>
              <a:ahLst/>
              <a:cxnLst/>
              <a:rect l="l" t="t" r="r" b="b"/>
              <a:pathLst>
                <a:path w="162138" h="95281" extrusionOk="0">
                  <a:moveTo>
                    <a:pt x="1" y="0"/>
                  </a:moveTo>
                  <a:lnTo>
                    <a:pt x="1" y="95281"/>
                  </a:lnTo>
                  <a:lnTo>
                    <a:pt x="162137" y="95281"/>
                  </a:lnTo>
                  <a:lnTo>
                    <a:pt x="162137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1759925" y="2252100"/>
              <a:ext cx="4053450" cy="350575"/>
            </a:xfrm>
            <a:custGeom>
              <a:avLst/>
              <a:gdLst/>
              <a:ahLst/>
              <a:cxnLst/>
              <a:rect l="l" t="t" r="r" b="b"/>
              <a:pathLst>
                <a:path w="162138" h="14023" extrusionOk="0">
                  <a:moveTo>
                    <a:pt x="1" y="1"/>
                  </a:moveTo>
                  <a:lnTo>
                    <a:pt x="1" y="14022"/>
                  </a:lnTo>
                  <a:lnTo>
                    <a:pt x="162137" y="14022"/>
                  </a:lnTo>
                  <a:lnTo>
                    <a:pt x="162137" y="1"/>
                  </a:ln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089900" y="4776375"/>
              <a:ext cx="5408575" cy="128000"/>
            </a:xfrm>
            <a:custGeom>
              <a:avLst/>
              <a:gdLst/>
              <a:ahLst/>
              <a:cxnLst/>
              <a:rect l="l" t="t" r="r" b="b"/>
              <a:pathLst>
                <a:path w="216343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216343" y="5120"/>
                  </a:lnTo>
                  <a:lnTo>
                    <a:pt x="216343" y="0"/>
                  </a:lnTo>
                  <a:close/>
                </a:path>
              </a:pathLst>
            </a:custGeom>
            <a:solidFill>
              <a:srgbClr val="E3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3335975" y="2664475"/>
              <a:ext cx="940275" cy="760000"/>
            </a:xfrm>
            <a:custGeom>
              <a:avLst/>
              <a:gdLst/>
              <a:ahLst/>
              <a:cxnLst/>
              <a:rect l="l" t="t" r="r" b="b"/>
              <a:pathLst>
                <a:path w="37611" h="30400" extrusionOk="0">
                  <a:moveTo>
                    <a:pt x="19320" y="0"/>
                  </a:moveTo>
                  <a:cubicBezTo>
                    <a:pt x="18936" y="0"/>
                    <a:pt x="18548" y="13"/>
                    <a:pt x="18154" y="38"/>
                  </a:cubicBezTo>
                  <a:cubicBezTo>
                    <a:pt x="12940" y="389"/>
                    <a:pt x="8711" y="2487"/>
                    <a:pt x="5565" y="6205"/>
                  </a:cubicBezTo>
                  <a:cubicBezTo>
                    <a:pt x="2225" y="10180"/>
                    <a:pt x="699" y="15394"/>
                    <a:pt x="0" y="19972"/>
                  </a:cubicBezTo>
                  <a:lnTo>
                    <a:pt x="5438" y="19972"/>
                  </a:lnTo>
                  <a:cubicBezTo>
                    <a:pt x="6040" y="16378"/>
                    <a:pt x="7249" y="12500"/>
                    <a:pt x="9665" y="9639"/>
                  </a:cubicBezTo>
                  <a:cubicBezTo>
                    <a:pt x="11860" y="7032"/>
                    <a:pt x="14751" y="5633"/>
                    <a:pt x="18503" y="5379"/>
                  </a:cubicBezTo>
                  <a:cubicBezTo>
                    <a:pt x="18784" y="5360"/>
                    <a:pt x="19059" y="5351"/>
                    <a:pt x="19330" y="5351"/>
                  </a:cubicBezTo>
                  <a:cubicBezTo>
                    <a:pt x="21875" y="5351"/>
                    <a:pt x="23963" y="6167"/>
                    <a:pt x="25688" y="7891"/>
                  </a:cubicBezTo>
                  <a:cubicBezTo>
                    <a:pt x="31029" y="13169"/>
                    <a:pt x="31537" y="25695"/>
                    <a:pt x="31283" y="30082"/>
                  </a:cubicBezTo>
                  <a:lnTo>
                    <a:pt x="36624" y="30400"/>
                  </a:lnTo>
                  <a:cubicBezTo>
                    <a:pt x="36657" y="29637"/>
                    <a:pt x="37611" y="12151"/>
                    <a:pt x="29472" y="4076"/>
                  </a:cubicBezTo>
                  <a:cubicBezTo>
                    <a:pt x="26716" y="1350"/>
                    <a:pt x="23300" y="0"/>
                    <a:pt x="1932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112650" y="3308425"/>
              <a:ext cx="1363900" cy="1150050"/>
            </a:xfrm>
            <a:custGeom>
              <a:avLst/>
              <a:gdLst/>
              <a:ahLst/>
              <a:cxnLst/>
              <a:rect l="l" t="t" r="r" b="b"/>
              <a:pathLst>
                <a:path w="54556" h="46002" extrusionOk="0">
                  <a:moveTo>
                    <a:pt x="1" y="0"/>
                  </a:moveTo>
                  <a:lnTo>
                    <a:pt x="1" y="46002"/>
                  </a:lnTo>
                  <a:lnTo>
                    <a:pt x="54555" y="46002"/>
                  </a:lnTo>
                  <a:lnTo>
                    <a:pt x="54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3649925" y="3832000"/>
              <a:ext cx="278975" cy="299025"/>
            </a:xfrm>
            <a:custGeom>
              <a:avLst/>
              <a:gdLst/>
              <a:ahLst/>
              <a:cxnLst/>
              <a:rect l="l" t="t" r="r" b="b"/>
              <a:pathLst>
                <a:path w="11159" h="11961" extrusionOk="0">
                  <a:moveTo>
                    <a:pt x="6038" y="0"/>
                  </a:moveTo>
                  <a:cubicBezTo>
                    <a:pt x="4635" y="0"/>
                    <a:pt x="2926" y="70"/>
                    <a:pt x="2926" y="70"/>
                  </a:cubicBezTo>
                  <a:lnTo>
                    <a:pt x="1" y="11960"/>
                  </a:lnTo>
                  <a:lnTo>
                    <a:pt x="11159" y="11960"/>
                  </a:lnTo>
                  <a:cubicBezTo>
                    <a:pt x="11159" y="11960"/>
                    <a:pt x="8521" y="261"/>
                    <a:pt x="7661" y="70"/>
                  </a:cubicBezTo>
                  <a:cubicBezTo>
                    <a:pt x="7365" y="18"/>
                    <a:pt x="6740" y="0"/>
                    <a:pt x="603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3642000" y="3573875"/>
              <a:ext cx="309150" cy="309175"/>
            </a:xfrm>
            <a:custGeom>
              <a:avLst/>
              <a:gdLst/>
              <a:ahLst/>
              <a:cxnLst/>
              <a:rect l="l" t="t" r="r" b="b"/>
              <a:pathLst>
                <a:path w="12366" h="12367" extrusionOk="0">
                  <a:moveTo>
                    <a:pt x="6168" y="1"/>
                  </a:moveTo>
                  <a:cubicBezTo>
                    <a:pt x="2765" y="1"/>
                    <a:pt x="0" y="2765"/>
                    <a:pt x="0" y="6168"/>
                  </a:cubicBezTo>
                  <a:cubicBezTo>
                    <a:pt x="0" y="9602"/>
                    <a:pt x="2765" y="12366"/>
                    <a:pt x="6168" y="12366"/>
                  </a:cubicBezTo>
                  <a:cubicBezTo>
                    <a:pt x="9601" y="12366"/>
                    <a:pt x="12366" y="9602"/>
                    <a:pt x="12366" y="6168"/>
                  </a:cubicBezTo>
                  <a:cubicBezTo>
                    <a:pt x="12366" y="2765"/>
                    <a:pt x="9601" y="1"/>
                    <a:pt x="616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41450" y="2882650"/>
              <a:ext cx="241675" cy="140325"/>
            </a:xfrm>
            <a:custGeom>
              <a:avLst/>
              <a:gdLst/>
              <a:ahLst/>
              <a:cxnLst/>
              <a:rect l="l" t="t" r="r" b="b"/>
              <a:pathLst>
                <a:path w="9667" h="5613" extrusionOk="0">
                  <a:moveTo>
                    <a:pt x="7177" y="0"/>
                  </a:moveTo>
                  <a:cubicBezTo>
                    <a:pt x="7147" y="0"/>
                    <a:pt x="7119" y="7"/>
                    <a:pt x="7093" y="22"/>
                  </a:cubicBezTo>
                  <a:cubicBezTo>
                    <a:pt x="6457" y="372"/>
                    <a:pt x="1243" y="2407"/>
                    <a:pt x="289" y="4442"/>
                  </a:cubicBezTo>
                  <a:cubicBezTo>
                    <a:pt x="1" y="5078"/>
                    <a:pt x="150" y="5294"/>
                    <a:pt x="529" y="5294"/>
                  </a:cubicBezTo>
                  <a:cubicBezTo>
                    <a:pt x="1334" y="5294"/>
                    <a:pt x="3177" y="4312"/>
                    <a:pt x="4027" y="4312"/>
                  </a:cubicBezTo>
                  <a:cubicBezTo>
                    <a:pt x="4054" y="4312"/>
                    <a:pt x="4080" y="4313"/>
                    <a:pt x="4104" y="4315"/>
                  </a:cubicBezTo>
                  <a:cubicBezTo>
                    <a:pt x="5279" y="4409"/>
                    <a:pt x="5725" y="4950"/>
                    <a:pt x="6233" y="5523"/>
                  </a:cubicBezTo>
                  <a:cubicBezTo>
                    <a:pt x="6292" y="5585"/>
                    <a:pt x="6383" y="5613"/>
                    <a:pt x="6498" y="5613"/>
                  </a:cubicBezTo>
                  <a:cubicBezTo>
                    <a:pt x="7378" y="5613"/>
                    <a:pt x="9667" y="3997"/>
                    <a:pt x="9667" y="3997"/>
                  </a:cubicBezTo>
                  <a:cubicBezTo>
                    <a:pt x="9515" y="3721"/>
                    <a:pt x="7873" y="0"/>
                    <a:pt x="717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697275" y="2963300"/>
              <a:ext cx="156625" cy="141550"/>
            </a:xfrm>
            <a:custGeom>
              <a:avLst/>
              <a:gdLst/>
              <a:ahLst/>
              <a:cxnLst/>
              <a:rect l="l" t="t" r="r" b="b"/>
              <a:pathLst>
                <a:path w="6265" h="5662" extrusionOk="0">
                  <a:moveTo>
                    <a:pt x="3021" y="0"/>
                  </a:moveTo>
                  <a:cubicBezTo>
                    <a:pt x="2623" y="0"/>
                    <a:pt x="0" y="2297"/>
                    <a:pt x="0" y="2297"/>
                  </a:cubicBezTo>
                  <a:cubicBezTo>
                    <a:pt x="0" y="2297"/>
                    <a:pt x="1081" y="5316"/>
                    <a:pt x="2162" y="5634"/>
                  </a:cubicBezTo>
                  <a:cubicBezTo>
                    <a:pt x="2231" y="5652"/>
                    <a:pt x="2304" y="5661"/>
                    <a:pt x="2380" y="5661"/>
                  </a:cubicBezTo>
                  <a:cubicBezTo>
                    <a:pt x="3472" y="5661"/>
                    <a:pt x="5280" y="3855"/>
                    <a:pt x="5756" y="3408"/>
                  </a:cubicBezTo>
                  <a:cubicBezTo>
                    <a:pt x="6264" y="2963"/>
                    <a:pt x="3276" y="135"/>
                    <a:pt x="3052" y="8"/>
                  </a:cubicBezTo>
                  <a:cubicBezTo>
                    <a:pt x="3044" y="3"/>
                    <a:pt x="3033" y="0"/>
                    <a:pt x="302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636875" y="2963475"/>
              <a:ext cx="1279625" cy="691425"/>
            </a:xfrm>
            <a:custGeom>
              <a:avLst/>
              <a:gdLst/>
              <a:ahLst/>
              <a:cxnLst/>
              <a:rect l="l" t="t" r="r" b="b"/>
              <a:pathLst>
                <a:path w="51185" h="27657" extrusionOk="0">
                  <a:moveTo>
                    <a:pt x="8011" y="1"/>
                  </a:moveTo>
                  <a:cubicBezTo>
                    <a:pt x="7091" y="1"/>
                    <a:pt x="2958" y="3147"/>
                    <a:pt x="1495" y="5215"/>
                  </a:cubicBezTo>
                  <a:cubicBezTo>
                    <a:pt x="0" y="7280"/>
                    <a:pt x="13958" y="26706"/>
                    <a:pt x="23589" y="27596"/>
                  </a:cubicBezTo>
                  <a:cubicBezTo>
                    <a:pt x="24034" y="27637"/>
                    <a:pt x="24497" y="27657"/>
                    <a:pt x="24975" y="27657"/>
                  </a:cubicBezTo>
                  <a:cubicBezTo>
                    <a:pt x="34845" y="27657"/>
                    <a:pt x="51184" y="19297"/>
                    <a:pt x="51184" y="19297"/>
                  </a:cubicBezTo>
                  <a:cubicBezTo>
                    <a:pt x="51184" y="19297"/>
                    <a:pt x="45653" y="7661"/>
                    <a:pt x="45940" y="6804"/>
                  </a:cubicBezTo>
                  <a:cubicBezTo>
                    <a:pt x="45954" y="6756"/>
                    <a:pt x="45910" y="6733"/>
                    <a:pt x="45812" y="6733"/>
                  </a:cubicBezTo>
                  <a:cubicBezTo>
                    <a:pt x="44173" y="6733"/>
                    <a:pt x="27605" y="13171"/>
                    <a:pt x="25085" y="13320"/>
                  </a:cubicBezTo>
                  <a:cubicBezTo>
                    <a:pt x="25072" y="13321"/>
                    <a:pt x="25060" y="13321"/>
                    <a:pt x="25047" y="13321"/>
                  </a:cubicBezTo>
                  <a:cubicBezTo>
                    <a:pt x="22333" y="13321"/>
                    <a:pt x="10512" y="1"/>
                    <a:pt x="801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2344675" y="3030500"/>
              <a:ext cx="686950" cy="751375"/>
            </a:xfrm>
            <a:custGeom>
              <a:avLst/>
              <a:gdLst/>
              <a:ahLst/>
              <a:cxnLst/>
              <a:rect l="l" t="t" r="r" b="b"/>
              <a:pathLst>
                <a:path w="27478" h="30055" extrusionOk="0">
                  <a:moveTo>
                    <a:pt x="8392" y="1"/>
                  </a:moveTo>
                  <a:cubicBezTo>
                    <a:pt x="5903" y="1"/>
                    <a:pt x="0" y="7958"/>
                    <a:pt x="4872" y="13025"/>
                  </a:cubicBezTo>
                  <a:cubicBezTo>
                    <a:pt x="10500" y="18874"/>
                    <a:pt x="18860" y="20083"/>
                    <a:pt x="20514" y="21766"/>
                  </a:cubicBezTo>
                  <a:cubicBezTo>
                    <a:pt x="22167" y="23452"/>
                    <a:pt x="19720" y="26441"/>
                    <a:pt x="20737" y="27298"/>
                  </a:cubicBezTo>
                  <a:cubicBezTo>
                    <a:pt x="20857" y="27396"/>
                    <a:pt x="20965" y="27439"/>
                    <a:pt x="21063" y="27439"/>
                  </a:cubicBezTo>
                  <a:cubicBezTo>
                    <a:pt x="21583" y="27439"/>
                    <a:pt x="21818" y="26223"/>
                    <a:pt x="21915" y="25448"/>
                  </a:cubicBezTo>
                  <a:lnTo>
                    <a:pt x="21915" y="25448"/>
                  </a:lnTo>
                  <a:cubicBezTo>
                    <a:pt x="21841" y="26382"/>
                    <a:pt x="21776" y="28048"/>
                    <a:pt x="22230" y="28252"/>
                  </a:cubicBezTo>
                  <a:cubicBezTo>
                    <a:pt x="22257" y="28266"/>
                    <a:pt x="22285" y="28273"/>
                    <a:pt x="22314" y="28273"/>
                  </a:cubicBezTo>
                  <a:cubicBezTo>
                    <a:pt x="22921" y="28273"/>
                    <a:pt x="23820" y="25170"/>
                    <a:pt x="23820" y="25169"/>
                  </a:cubicBezTo>
                  <a:lnTo>
                    <a:pt x="23820" y="25169"/>
                  </a:lnTo>
                  <a:cubicBezTo>
                    <a:pt x="23820" y="25170"/>
                    <a:pt x="23180" y="30055"/>
                    <a:pt x="23816" y="30055"/>
                  </a:cubicBezTo>
                  <a:cubicBezTo>
                    <a:pt x="24042" y="30055"/>
                    <a:pt x="24428" y="29441"/>
                    <a:pt x="25061" y="27776"/>
                  </a:cubicBezTo>
                  <a:cubicBezTo>
                    <a:pt x="27477" y="21418"/>
                    <a:pt x="19784" y="14200"/>
                    <a:pt x="15269" y="11339"/>
                  </a:cubicBezTo>
                  <a:cubicBezTo>
                    <a:pt x="10722" y="8447"/>
                    <a:pt x="9229" y="562"/>
                    <a:pt x="9229" y="562"/>
                  </a:cubicBezTo>
                  <a:cubicBezTo>
                    <a:pt x="9056" y="176"/>
                    <a:pt x="8762" y="1"/>
                    <a:pt x="839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1737525" y="2779925"/>
              <a:ext cx="965800" cy="731900"/>
            </a:xfrm>
            <a:custGeom>
              <a:avLst/>
              <a:gdLst/>
              <a:ahLst/>
              <a:cxnLst/>
              <a:rect l="l" t="t" r="r" b="b"/>
              <a:pathLst>
                <a:path w="38632" h="29276" extrusionOk="0">
                  <a:moveTo>
                    <a:pt x="23445" y="0"/>
                  </a:moveTo>
                  <a:cubicBezTo>
                    <a:pt x="21048" y="0"/>
                    <a:pt x="17979" y="765"/>
                    <a:pt x="14122" y="2986"/>
                  </a:cubicBezTo>
                  <a:cubicBezTo>
                    <a:pt x="11609" y="4418"/>
                    <a:pt x="2898" y="4830"/>
                    <a:pt x="1723" y="4990"/>
                  </a:cubicBezTo>
                  <a:cubicBezTo>
                    <a:pt x="654" y="5137"/>
                    <a:pt x="0" y="29276"/>
                    <a:pt x="4374" y="29276"/>
                  </a:cubicBezTo>
                  <a:cubicBezTo>
                    <a:pt x="4683" y="29276"/>
                    <a:pt x="5017" y="29155"/>
                    <a:pt x="5378" y="28897"/>
                  </a:cubicBezTo>
                  <a:cubicBezTo>
                    <a:pt x="11164" y="24731"/>
                    <a:pt x="19145" y="26893"/>
                    <a:pt x="29763" y="20344"/>
                  </a:cubicBezTo>
                  <a:cubicBezTo>
                    <a:pt x="38632" y="14846"/>
                    <a:pt x="30748" y="3718"/>
                    <a:pt x="30748" y="3718"/>
                  </a:cubicBezTo>
                  <a:cubicBezTo>
                    <a:pt x="30748" y="3718"/>
                    <a:pt x="28731" y="0"/>
                    <a:pt x="2344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2505450" y="2657400"/>
              <a:ext cx="355225" cy="280125"/>
            </a:xfrm>
            <a:custGeom>
              <a:avLst/>
              <a:gdLst/>
              <a:ahLst/>
              <a:cxnLst/>
              <a:rect l="l" t="t" r="r" b="b"/>
              <a:pathLst>
                <a:path w="14209" h="11205" extrusionOk="0">
                  <a:moveTo>
                    <a:pt x="7769" y="1"/>
                  </a:moveTo>
                  <a:cubicBezTo>
                    <a:pt x="6926" y="1"/>
                    <a:pt x="6325" y="66"/>
                    <a:pt x="6325" y="66"/>
                  </a:cubicBezTo>
                  <a:cubicBezTo>
                    <a:pt x="6325" y="66"/>
                    <a:pt x="0" y="5344"/>
                    <a:pt x="4387" y="10718"/>
                  </a:cubicBezTo>
                  <a:cubicBezTo>
                    <a:pt x="4662" y="11056"/>
                    <a:pt x="5013" y="11204"/>
                    <a:pt x="5415" y="11204"/>
                  </a:cubicBezTo>
                  <a:cubicBezTo>
                    <a:pt x="7812" y="11204"/>
                    <a:pt x="12035" y="5941"/>
                    <a:pt x="12717" y="4199"/>
                  </a:cubicBezTo>
                  <a:cubicBezTo>
                    <a:pt x="14208" y="495"/>
                    <a:pt x="10080" y="1"/>
                    <a:pt x="776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2534375" y="2632900"/>
              <a:ext cx="387350" cy="197100"/>
            </a:xfrm>
            <a:custGeom>
              <a:avLst/>
              <a:gdLst/>
              <a:ahLst/>
              <a:cxnLst/>
              <a:rect l="l" t="t" r="r" b="b"/>
              <a:pathLst>
                <a:path w="15494" h="7884" extrusionOk="0">
                  <a:moveTo>
                    <a:pt x="8506" y="0"/>
                  </a:moveTo>
                  <a:cubicBezTo>
                    <a:pt x="6976" y="0"/>
                    <a:pt x="5868" y="1143"/>
                    <a:pt x="5868" y="1143"/>
                  </a:cubicBezTo>
                  <a:cubicBezTo>
                    <a:pt x="5201" y="942"/>
                    <a:pt x="4621" y="852"/>
                    <a:pt x="4119" y="852"/>
                  </a:cubicBezTo>
                  <a:cubicBezTo>
                    <a:pt x="0" y="852"/>
                    <a:pt x="1057" y="6899"/>
                    <a:pt x="1481" y="7692"/>
                  </a:cubicBezTo>
                  <a:cubicBezTo>
                    <a:pt x="1552" y="7826"/>
                    <a:pt x="1612" y="7883"/>
                    <a:pt x="1667" y="7883"/>
                  </a:cubicBezTo>
                  <a:cubicBezTo>
                    <a:pt x="1976" y="7883"/>
                    <a:pt x="2129" y="6036"/>
                    <a:pt x="3452" y="5657"/>
                  </a:cubicBezTo>
                  <a:cubicBezTo>
                    <a:pt x="5041" y="5243"/>
                    <a:pt x="5613" y="3208"/>
                    <a:pt x="6376" y="2478"/>
                  </a:cubicBezTo>
                  <a:cubicBezTo>
                    <a:pt x="6470" y="2392"/>
                    <a:pt x="6567" y="2353"/>
                    <a:pt x="6672" y="2353"/>
                  </a:cubicBezTo>
                  <a:cubicBezTo>
                    <a:pt x="7455" y="2353"/>
                    <a:pt x="8620" y="4558"/>
                    <a:pt x="11369" y="5624"/>
                  </a:cubicBezTo>
                  <a:cubicBezTo>
                    <a:pt x="11844" y="5808"/>
                    <a:pt x="12273" y="5888"/>
                    <a:pt x="12656" y="5888"/>
                  </a:cubicBezTo>
                  <a:cubicBezTo>
                    <a:pt x="14786" y="5888"/>
                    <a:pt x="15493" y="3439"/>
                    <a:pt x="14739" y="2954"/>
                  </a:cubicBezTo>
                  <a:cubicBezTo>
                    <a:pt x="13849" y="2382"/>
                    <a:pt x="12704" y="2160"/>
                    <a:pt x="10319" y="571"/>
                  </a:cubicBezTo>
                  <a:cubicBezTo>
                    <a:pt x="9680" y="153"/>
                    <a:pt x="9065" y="0"/>
                    <a:pt x="8506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2587275" y="2738500"/>
              <a:ext cx="51400" cy="56100"/>
            </a:xfrm>
            <a:custGeom>
              <a:avLst/>
              <a:gdLst/>
              <a:ahLst/>
              <a:cxnLst/>
              <a:rect l="l" t="t" r="r" b="b"/>
              <a:pathLst>
                <a:path w="2056" h="2244" extrusionOk="0">
                  <a:moveTo>
                    <a:pt x="1110" y="1"/>
                  </a:moveTo>
                  <a:cubicBezTo>
                    <a:pt x="1100" y="1"/>
                    <a:pt x="1091" y="1"/>
                    <a:pt x="1081" y="1"/>
                  </a:cubicBezTo>
                  <a:cubicBezTo>
                    <a:pt x="64" y="65"/>
                    <a:pt x="0" y="1019"/>
                    <a:pt x="161" y="1845"/>
                  </a:cubicBezTo>
                  <a:cubicBezTo>
                    <a:pt x="204" y="2135"/>
                    <a:pt x="340" y="2244"/>
                    <a:pt x="509" y="2244"/>
                  </a:cubicBezTo>
                  <a:cubicBezTo>
                    <a:pt x="840" y="2244"/>
                    <a:pt x="1295" y="1823"/>
                    <a:pt x="1399" y="1527"/>
                  </a:cubicBezTo>
                  <a:cubicBezTo>
                    <a:pt x="1399" y="1527"/>
                    <a:pt x="2055" y="1"/>
                    <a:pt x="111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2563875" y="2673850"/>
              <a:ext cx="245975" cy="195750"/>
            </a:xfrm>
            <a:custGeom>
              <a:avLst/>
              <a:gdLst/>
              <a:ahLst/>
              <a:cxnLst/>
              <a:rect l="l" t="t" r="r" b="b"/>
              <a:pathLst>
                <a:path w="9839" h="7830" extrusionOk="0">
                  <a:moveTo>
                    <a:pt x="781" y="1"/>
                  </a:moveTo>
                  <a:cubicBezTo>
                    <a:pt x="340" y="1"/>
                    <a:pt x="0" y="911"/>
                    <a:pt x="110" y="1349"/>
                  </a:cubicBezTo>
                  <a:cubicBezTo>
                    <a:pt x="270" y="1857"/>
                    <a:pt x="1954" y="3287"/>
                    <a:pt x="3289" y="5164"/>
                  </a:cubicBezTo>
                  <a:cubicBezTo>
                    <a:pt x="3838" y="5952"/>
                    <a:pt x="4280" y="6156"/>
                    <a:pt x="4652" y="6156"/>
                  </a:cubicBezTo>
                  <a:cubicBezTo>
                    <a:pt x="5051" y="6156"/>
                    <a:pt x="5371" y="5922"/>
                    <a:pt x="5657" y="5922"/>
                  </a:cubicBezTo>
                  <a:cubicBezTo>
                    <a:pt x="5739" y="5922"/>
                    <a:pt x="5818" y="5941"/>
                    <a:pt x="5896" y="5990"/>
                  </a:cubicBezTo>
                  <a:cubicBezTo>
                    <a:pt x="6501" y="6372"/>
                    <a:pt x="6120" y="7198"/>
                    <a:pt x="6850" y="7707"/>
                  </a:cubicBezTo>
                  <a:cubicBezTo>
                    <a:pt x="6971" y="7791"/>
                    <a:pt x="7131" y="7829"/>
                    <a:pt x="7315" y="7829"/>
                  </a:cubicBezTo>
                  <a:cubicBezTo>
                    <a:pt x="8240" y="7829"/>
                    <a:pt x="9749" y="6865"/>
                    <a:pt x="9774" y="5990"/>
                  </a:cubicBezTo>
                  <a:cubicBezTo>
                    <a:pt x="9838" y="4940"/>
                    <a:pt x="1000" y="77"/>
                    <a:pt x="1000" y="77"/>
                  </a:cubicBezTo>
                  <a:cubicBezTo>
                    <a:pt x="925" y="24"/>
                    <a:pt x="852" y="1"/>
                    <a:pt x="78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2433075" y="2806875"/>
              <a:ext cx="230525" cy="230900"/>
            </a:xfrm>
            <a:custGeom>
              <a:avLst/>
              <a:gdLst/>
              <a:ahLst/>
              <a:cxnLst/>
              <a:rect l="l" t="t" r="r" b="b"/>
              <a:pathLst>
                <a:path w="9221" h="9236" extrusionOk="0">
                  <a:moveTo>
                    <a:pt x="6931" y="1"/>
                  </a:moveTo>
                  <a:cubicBezTo>
                    <a:pt x="6931" y="1"/>
                    <a:pt x="4675" y="1908"/>
                    <a:pt x="3307" y="2386"/>
                  </a:cubicBezTo>
                  <a:cubicBezTo>
                    <a:pt x="1908" y="2862"/>
                    <a:pt x="1" y="6392"/>
                    <a:pt x="2132" y="8617"/>
                  </a:cubicBezTo>
                  <a:cubicBezTo>
                    <a:pt x="2553" y="9057"/>
                    <a:pt x="2933" y="9236"/>
                    <a:pt x="3273" y="9236"/>
                  </a:cubicBezTo>
                  <a:cubicBezTo>
                    <a:pt x="4632" y="9236"/>
                    <a:pt x="5368" y="6392"/>
                    <a:pt x="5596" y="5883"/>
                  </a:cubicBezTo>
                  <a:cubicBezTo>
                    <a:pt x="5851" y="5278"/>
                    <a:pt x="9220" y="2862"/>
                    <a:pt x="9220" y="2862"/>
                  </a:cubicBezTo>
                  <a:lnTo>
                    <a:pt x="6931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2309100" y="3013350"/>
              <a:ext cx="368800" cy="392825"/>
            </a:xfrm>
            <a:custGeom>
              <a:avLst/>
              <a:gdLst/>
              <a:ahLst/>
              <a:cxnLst/>
              <a:rect l="l" t="t" r="r" b="b"/>
              <a:pathLst>
                <a:path w="14752" h="15713" extrusionOk="0">
                  <a:moveTo>
                    <a:pt x="4568" y="0"/>
                  </a:moveTo>
                  <a:cubicBezTo>
                    <a:pt x="2206" y="0"/>
                    <a:pt x="68" y="213"/>
                    <a:pt x="97" y="961"/>
                  </a:cubicBezTo>
                  <a:cubicBezTo>
                    <a:pt x="128" y="2614"/>
                    <a:pt x="0" y="11231"/>
                    <a:pt x="7185" y="15712"/>
                  </a:cubicBezTo>
                  <a:cubicBezTo>
                    <a:pt x="7185" y="15712"/>
                    <a:pt x="10970" y="13360"/>
                    <a:pt x="11987" y="12279"/>
                  </a:cubicBezTo>
                  <a:cubicBezTo>
                    <a:pt x="13098" y="11071"/>
                    <a:pt x="14752" y="8179"/>
                    <a:pt x="14752" y="8179"/>
                  </a:cubicBezTo>
                  <a:cubicBezTo>
                    <a:pt x="12623" y="5412"/>
                    <a:pt x="11127" y="485"/>
                    <a:pt x="10652" y="358"/>
                  </a:cubicBezTo>
                  <a:cubicBezTo>
                    <a:pt x="10378" y="290"/>
                    <a:pt x="7321" y="0"/>
                    <a:pt x="456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2325000" y="3377250"/>
              <a:ext cx="788450" cy="692575"/>
            </a:xfrm>
            <a:custGeom>
              <a:avLst/>
              <a:gdLst/>
              <a:ahLst/>
              <a:cxnLst/>
              <a:rect l="l" t="t" r="r" b="b"/>
              <a:pathLst>
                <a:path w="31538" h="27703" extrusionOk="0">
                  <a:moveTo>
                    <a:pt x="10903" y="7240"/>
                  </a:moveTo>
                  <a:cubicBezTo>
                    <a:pt x="11511" y="7240"/>
                    <a:pt x="12129" y="7369"/>
                    <a:pt x="12717" y="7642"/>
                  </a:cubicBezTo>
                  <a:cubicBezTo>
                    <a:pt x="14942" y="8629"/>
                    <a:pt x="15896" y="11236"/>
                    <a:pt x="14879" y="13461"/>
                  </a:cubicBezTo>
                  <a:cubicBezTo>
                    <a:pt x="14158" y="15066"/>
                    <a:pt x="12569" y="16024"/>
                    <a:pt x="10896" y="16024"/>
                  </a:cubicBezTo>
                  <a:cubicBezTo>
                    <a:pt x="10283" y="16024"/>
                    <a:pt x="9659" y="15896"/>
                    <a:pt x="9062" y="15623"/>
                  </a:cubicBezTo>
                  <a:cubicBezTo>
                    <a:pt x="6867" y="14606"/>
                    <a:pt x="5913" y="11999"/>
                    <a:pt x="6900" y="9804"/>
                  </a:cubicBezTo>
                  <a:cubicBezTo>
                    <a:pt x="7645" y="8199"/>
                    <a:pt x="9241" y="7240"/>
                    <a:pt x="10903" y="7240"/>
                  </a:cubicBezTo>
                  <a:close/>
                  <a:moveTo>
                    <a:pt x="15791" y="0"/>
                  </a:moveTo>
                  <a:cubicBezTo>
                    <a:pt x="10533" y="0"/>
                    <a:pt x="5508" y="3019"/>
                    <a:pt x="3179" y="8120"/>
                  </a:cubicBezTo>
                  <a:cubicBezTo>
                    <a:pt x="0" y="15051"/>
                    <a:pt x="3085" y="23283"/>
                    <a:pt x="10016" y="26463"/>
                  </a:cubicBezTo>
                  <a:cubicBezTo>
                    <a:pt x="11875" y="27303"/>
                    <a:pt x="13825" y="27702"/>
                    <a:pt x="15745" y="27702"/>
                  </a:cubicBezTo>
                  <a:cubicBezTo>
                    <a:pt x="21015" y="27702"/>
                    <a:pt x="26061" y="24699"/>
                    <a:pt x="28391" y="19596"/>
                  </a:cubicBezTo>
                  <a:cubicBezTo>
                    <a:pt x="31537" y="12634"/>
                    <a:pt x="28485" y="4432"/>
                    <a:pt x="21524" y="1253"/>
                  </a:cubicBezTo>
                  <a:cubicBezTo>
                    <a:pt x="19662" y="403"/>
                    <a:pt x="17711" y="0"/>
                    <a:pt x="1579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2881350" y="3667675"/>
              <a:ext cx="920175" cy="521475"/>
            </a:xfrm>
            <a:custGeom>
              <a:avLst/>
              <a:gdLst/>
              <a:ahLst/>
              <a:cxnLst/>
              <a:rect l="l" t="t" r="r" b="b"/>
              <a:pathLst>
                <a:path w="36807" h="20859" extrusionOk="0">
                  <a:moveTo>
                    <a:pt x="3594" y="0"/>
                  </a:moveTo>
                  <a:lnTo>
                    <a:pt x="0" y="7884"/>
                  </a:lnTo>
                  <a:cubicBezTo>
                    <a:pt x="0" y="7884"/>
                    <a:pt x="9316" y="11539"/>
                    <a:pt x="10174" y="12526"/>
                  </a:cubicBezTo>
                  <a:cubicBezTo>
                    <a:pt x="11033" y="13510"/>
                    <a:pt x="12941" y="15832"/>
                    <a:pt x="13543" y="16435"/>
                  </a:cubicBezTo>
                  <a:cubicBezTo>
                    <a:pt x="13655" y="16547"/>
                    <a:pt x="13845" y="16593"/>
                    <a:pt x="14086" y="16593"/>
                  </a:cubicBezTo>
                  <a:cubicBezTo>
                    <a:pt x="15149" y="16593"/>
                    <a:pt x="17205" y="15705"/>
                    <a:pt x="17931" y="15705"/>
                  </a:cubicBezTo>
                  <a:cubicBezTo>
                    <a:pt x="18790" y="15705"/>
                    <a:pt x="19775" y="19487"/>
                    <a:pt x="20601" y="19678"/>
                  </a:cubicBezTo>
                  <a:cubicBezTo>
                    <a:pt x="20649" y="19687"/>
                    <a:pt x="20702" y="19692"/>
                    <a:pt x="20760" y="19692"/>
                  </a:cubicBezTo>
                  <a:cubicBezTo>
                    <a:pt x="21812" y="19692"/>
                    <a:pt x="24383" y="18225"/>
                    <a:pt x="25142" y="18225"/>
                  </a:cubicBezTo>
                  <a:cubicBezTo>
                    <a:pt x="25196" y="18225"/>
                    <a:pt x="25241" y="18232"/>
                    <a:pt x="25276" y="18249"/>
                  </a:cubicBezTo>
                  <a:cubicBezTo>
                    <a:pt x="25815" y="18503"/>
                    <a:pt x="27087" y="20822"/>
                    <a:pt x="28422" y="20855"/>
                  </a:cubicBezTo>
                  <a:cubicBezTo>
                    <a:pt x="28501" y="20857"/>
                    <a:pt x="28581" y="20858"/>
                    <a:pt x="28660" y="20858"/>
                  </a:cubicBezTo>
                  <a:cubicBezTo>
                    <a:pt x="32688" y="20858"/>
                    <a:pt x="36806" y="18557"/>
                    <a:pt x="36370" y="18058"/>
                  </a:cubicBezTo>
                  <a:cubicBezTo>
                    <a:pt x="35449" y="16977"/>
                    <a:pt x="31665" y="12811"/>
                    <a:pt x="30393" y="12239"/>
                  </a:cubicBezTo>
                  <a:cubicBezTo>
                    <a:pt x="29154" y="11666"/>
                    <a:pt x="3594" y="0"/>
                    <a:pt x="359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2819825" y="3656275"/>
              <a:ext cx="732575" cy="352825"/>
            </a:xfrm>
            <a:custGeom>
              <a:avLst/>
              <a:gdLst/>
              <a:ahLst/>
              <a:cxnLst/>
              <a:rect l="l" t="t" r="r" b="b"/>
              <a:pathLst>
                <a:path w="29303" h="14113" extrusionOk="0">
                  <a:moveTo>
                    <a:pt x="1411" y="0"/>
                  </a:moveTo>
                  <a:cubicBezTo>
                    <a:pt x="28" y="0"/>
                    <a:pt x="1" y="1481"/>
                    <a:pt x="905" y="2109"/>
                  </a:cubicBezTo>
                  <a:cubicBezTo>
                    <a:pt x="2016" y="2903"/>
                    <a:pt x="4084" y="3572"/>
                    <a:pt x="4084" y="3572"/>
                  </a:cubicBezTo>
                  <a:cubicBezTo>
                    <a:pt x="4084" y="3572"/>
                    <a:pt x="22396" y="11932"/>
                    <a:pt x="26051" y="13585"/>
                  </a:cubicBezTo>
                  <a:cubicBezTo>
                    <a:pt x="26878" y="13962"/>
                    <a:pt x="27473" y="14113"/>
                    <a:pt x="27891" y="14113"/>
                  </a:cubicBezTo>
                  <a:cubicBezTo>
                    <a:pt x="29303" y="14113"/>
                    <a:pt x="28682" y="12392"/>
                    <a:pt x="28118" y="11901"/>
                  </a:cubicBezTo>
                  <a:cubicBezTo>
                    <a:pt x="27386" y="11296"/>
                    <a:pt x="2812" y="359"/>
                    <a:pt x="2812" y="359"/>
                  </a:cubicBezTo>
                  <a:cubicBezTo>
                    <a:pt x="2244" y="105"/>
                    <a:pt x="1779" y="0"/>
                    <a:pt x="14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972100" y="2897750"/>
              <a:ext cx="592750" cy="1023800"/>
            </a:xfrm>
            <a:custGeom>
              <a:avLst/>
              <a:gdLst/>
              <a:ahLst/>
              <a:cxnLst/>
              <a:rect l="l" t="t" r="r" b="b"/>
              <a:pathLst>
                <a:path w="23710" h="40952" extrusionOk="0">
                  <a:moveTo>
                    <a:pt x="9062" y="1"/>
                  </a:moveTo>
                  <a:cubicBezTo>
                    <a:pt x="7667" y="1"/>
                    <a:pt x="6479" y="597"/>
                    <a:pt x="5947" y="2312"/>
                  </a:cubicBezTo>
                  <a:cubicBezTo>
                    <a:pt x="4197" y="7907"/>
                    <a:pt x="1" y="23325"/>
                    <a:pt x="5311" y="30034"/>
                  </a:cubicBezTo>
                  <a:cubicBezTo>
                    <a:pt x="9157" y="34897"/>
                    <a:pt x="14688" y="37791"/>
                    <a:pt x="18503" y="39890"/>
                  </a:cubicBezTo>
                  <a:cubicBezTo>
                    <a:pt x="20179" y="40817"/>
                    <a:pt x="20455" y="40951"/>
                    <a:pt x="20635" y="40951"/>
                  </a:cubicBezTo>
                  <a:cubicBezTo>
                    <a:pt x="20677" y="40951"/>
                    <a:pt x="20714" y="40944"/>
                    <a:pt x="20762" y="40937"/>
                  </a:cubicBezTo>
                  <a:cubicBezTo>
                    <a:pt x="21461" y="40810"/>
                    <a:pt x="21174" y="40302"/>
                    <a:pt x="21174" y="40302"/>
                  </a:cubicBezTo>
                  <a:lnTo>
                    <a:pt x="21174" y="40302"/>
                  </a:lnTo>
                  <a:cubicBezTo>
                    <a:pt x="21174" y="40302"/>
                    <a:pt x="21743" y="40591"/>
                    <a:pt x="22083" y="40591"/>
                  </a:cubicBezTo>
                  <a:cubicBezTo>
                    <a:pt x="22328" y="40591"/>
                    <a:pt x="22454" y="40440"/>
                    <a:pt x="22161" y="39920"/>
                  </a:cubicBezTo>
                  <a:cubicBezTo>
                    <a:pt x="21770" y="39246"/>
                    <a:pt x="21756" y="39097"/>
                    <a:pt x="21820" y="39097"/>
                  </a:cubicBezTo>
                  <a:cubicBezTo>
                    <a:pt x="21871" y="39097"/>
                    <a:pt x="21970" y="39190"/>
                    <a:pt x="21970" y="39190"/>
                  </a:cubicBezTo>
                  <a:cubicBezTo>
                    <a:pt x="21970" y="39190"/>
                    <a:pt x="22959" y="39490"/>
                    <a:pt x="23379" y="39490"/>
                  </a:cubicBezTo>
                  <a:cubicBezTo>
                    <a:pt x="23709" y="39490"/>
                    <a:pt x="23690" y="39306"/>
                    <a:pt x="22573" y="38648"/>
                  </a:cubicBezTo>
                  <a:cubicBezTo>
                    <a:pt x="21555" y="38046"/>
                    <a:pt x="21779" y="37885"/>
                    <a:pt x="20889" y="36965"/>
                  </a:cubicBezTo>
                  <a:cubicBezTo>
                    <a:pt x="18249" y="34231"/>
                    <a:pt x="15230" y="30255"/>
                    <a:pt x="12018" y="24184"/>
                  </a:cubicBezTo>
                  <a:cubicBezTo>
                    <a:pt x="8648" y="17763"/>
                    <a:pt x="16502" y="3105"/>
                    <a:pt x="16502" y="3105"/>
                  </a:cubicBezTo>
                  <a:cubicBezTo>
                    <a:pt x="16502" y="3105"/>
                    <a:pt x="12244" y="1"/>
                    <a:pt x="906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1989600" y="2817225"/>
              <a:ext cx="479300" cy="662900"/>
            </a:xfrm>
            <a:custGeom>
              <a:avLst/>
              <a:gdLst/>
              <a:ahLst/>
              <a:cxnLst/>
              <a:rect l="l" t="t" r="r" b="b"/>
              <a:pathLst>
                <a:path w="19172" h="26516" extrusionOk="0">
                  <a:moveTo>
                    <a:pt x="10701" y="1"/>
                  </a:moveTo>
                  <a:cubicBezTo>
                    <a:pt x="7064" y="1"/>
                    <a:pt x="5165" y="2314"/>
                    <a:pt x="2607" y="10365"/>
                  </a:cubicBezTo>
                  <a:cubicBezTo>
                    <a:pt x="0" y="18471"/>
                    <a:pt x="127" y="25974"/>
                    <a:pt x="1114" y="26452"/>
                  </a:cubicBezTo>
                  <a:cubicBezTo>
                    <a:pt x="1205" y="26495"/>
                    <a:pt x="1374" y="26515"/>
                    <a:pt x="1606" y="26515"/>
                  </a:cubicBezTo>
                  <a:cubicBezTo>
                    <a:pt x="3909" y="26515"/>
                    <a:pt x="12432" y="24575"/>
                    <a:pt x="12432" y="24575"/>
                  </a:cubicBezTo>
                  <a:cubicBezTo>
                    <a:pt x="13068" y="17835"/>
                    <a:pt x="16756" y="6614"/>
                    <a:pt x="16756" y="6614"/>
                  </a:cubicBezTo>
                  <a:cubicBezTo>
                    <a:pt x="19172" y="32"/>
                    <a:pt x="14497" y="32"/>
                    <a:pt x="10779" y="1"/>
                  </a:cubicBezTo>
                  <a:cubicBezTo>
                    <a:pt x="10753" y="1"/>
                    <a:pt x="10727" y="1"/>
                    <a:pt x="107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2335350" y="2834925"/>
              <a:ext cx="286600" cy="240450"/>
            </a:xfrm>
            <a:custGeom>
              <a:avLst/>
              <a:gdLst/>
              <a:ahLst/>
              <a:cxnLst/>
              <a:rect l="l" t="t" r="r" b="b"/>
              <a:pathLst>
                <a:path w="11464" h="9618" extrusionOk="0">
                  <a:moveTo>
                    <a:pt x="7097" y="1"/>
                  </a:moveTo>
                  <a:cubicBezTo>
                    <a:pt x="5910" y="1"/>
                    <a:pt x="3204" y="2147"/>
                    <a:pt x="1718" y="3744"/>
                  </a:cubicBezTo>
                  <a:cubicBezTo>
                    <a:pt x="1" y="5651"/>
                    <a:pt x="3528" y="9021"/>
                    <a:pt x="5690" y="9560"/>
                  </a:cubicBezTo>
                  <a:cubicBezTo>
                    <a:pt x="5853" y="9599"/>
                    <a:pt x="6025" y="9617"/>
                    <a:pt x="6202" y="9617"/>
                  </a:cubicBezTo>
                  <a:cubicBezTo>
                    <a:pt x="8379" y="9617"/>
                    <a:pt x="11464" y="6868"/>
                    <a:pt x="10904" y="4634"/>
                  </a:cubicBezTo>
                  <a:cubicBezTo>
                    <a:pt x="10332" y="2248"/>
                    <a:pt x="7567" y="214"/>
                    <a:pt x="7567" y="214"/>
                  </a:cubicBezTo>
                  <a:cubicBezTo>
                    <a:pt x="7467" y="67"/>
                    <a:pt x="7306" y="1"/>
                    <a:pt x="709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2294025" y="2791575"/>
              <a:ext cx="126375" cy="576450"/>
            </a:xfrm>
            <a:custGeom>
              <a:avLst/>
              <a:gdLst/>
              <a:ahLst/>
              <a:cxnLst/>
              <a:rect l="l" t="t" r="r" b="b"/>
              <a:pathLst>
                <a:path w="5055" h="23058" extrusionOk="0">
                  <a:moveTo>
                    <a:pt x="2496" y="1"/>
                  </a:moveTo>
                  <a:cubicBezTo>
                    <a:pt x="2432" y="1"/>
                    <a:pt x="2368" y="25"/>
                    <a:pt x="2320" y="73"/>
                  </a:cubicBezTo>
                  <a:cubicBezTo>
                    <a:pt x="2257" y="167"/>
                    <a:pt x="2257" y="328"/>
                    <a:pt x="2353" y="422"/>
                  </a:cubicBezTo>
                  <a:cubicBezTo>
                    <a:pt x="2384" y="455"/>
                    <a:pt x="4482" y="2520"/>
                    <a:pt x="2671" y="9484"/>
                  </a:cubicBezTo>
                  <a:cubicBezTo>
                    <a:pt x="921" y="16223"/>
                    <a:pt x="31" y="22709"/>
                    <a:pt x="1" y="22773"/>
                  </a:cubicBezTo>
                  <a:cubicBezTo>
                    <a:pt x="1" y="22930"/>
                    <a:pt x="95" y="23027"/>
                    <a:pt x="222" y="23057"/>
                  </a:cubicBezTo>
                  <a:lnTo>
                    <a:pt x="255" y="23057"/>
                  </a:lnTo>
                  <a:cubicBezTo>
                    <a:pt x="382" y="23057"/>
                    <a:pt x="476" y="22963"/>
                    <a:pt x="509" y="22836"/>
                  </a:cubicBezTo>
                  <a:cubicBezTo>
                    <a:pt x="509" y="22773"/>
                    <a:pt x="1430" y="16318"/>
                    <a:pt x="3147" y="9611"/>
                  </a:cubicBezTo>
                  <a:cubicBezTo>
                    <a:pt x="5054" y="2329"/>
                    <a:pt x="2765" y="137"/>
                    <a:pt x="2671" y="73"/>
                  </a:cubicBezTo>
                  <a:cubicBezTo>
                    <a:pt x="2623" y="25"/>
                    <a:pt x="2559" y="1"/>
                    <a:pt x="24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773100" y="2326675"/>
              <a:ext cx="245275" cy="132825"/>
            </a:xfrm>
            <a:custGeom>
              <a:avLst/>
              <a:gdLst/>
              <a:ahLst/>
              <a:cxnLst/>
              <a:rect l="l" t="t" r="r" b="b"/>
              <a:pathLst>
                <a:path w="9811" h="5313" extrusionOk="0">
                  <a:moveTo>
                    <a:pt x="8300" y="0"/>
                  </a:moveTo>
                  <a:cubicBezTo>
                    <a:pt x="8285" y="0"/>
                    <a:pt x="8270" y="2"/>
                    <a:pt x="8254" y="6"/>
                  </a:cubicBezTo>
                  <a:cubicBezTo>
                    <a:pt x="7555" y="197"/>
                    <a:pt x="1990" y="930"/>
                    <a:pt x="591" y="2677"/>
                  </a:cubicBezTo>
                  <a:cubicBezTo>
                    <a:pt x="0" y="3416"/>
                    <a:pt x="374" y="3605"/>
                    <a:pt x="1087" y="3605"/>
                  </a:cubicBezTo>
                  <a:cubicBezTo>
                    <a:pt x="1829" y="3605"/>
                    <a:pt x="2939" y="3400"/>
                    <a:pt x="3710" y="3400"/>
                  </a:cubicBezTo>
                  <a:cubicBezTo>
                    <a:pt x="3951" y="3400"/>
                    <a:pt x="4159" y="3420"/>
                    <a:pt x="4312" y="3473"/>
                  </a:cubicBezTo>
                  <a:cubicBezTo>
                    <a:pt x="5457" y="3854"/>
                    <a:pt x="5742" y="4457"/>
                    <a:pt x="6123" y="5126"/>
                  </a:cubicBezTo>
                  <a:cubicBezTo>
                    <a:pt x="6193" y="5259"/>
                    <a:pt x="6382" y="5312"/>
                    <a:pt x="6640" y="5312"/>
                  </a:cubicBezTo>
                  <a:cubicBezTo>
                    <a:pt x="7674" y="5312"/>
                    <a:pt x="9811" y="4457"/>
                    <a:pt x="9811" y="4457"/>
                  </a:cubicBezTo>
                  <a:cubicBezTo>
                    <a:pt x="9719" y="4146"/>
                    <a:pt x="8986" y="0"/>
                    <a:pt x="830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926175" y="2425425"/>
              <a:ext cx="127175" cy="140200"/>
            </a:xfrm>
            <a:custGeom>
              <a:avLst/>
              <a:gdLst/>
              <a:ahLst/>
              <a:cxnLst/>
              <a:rect l="l" t="t" r="r" b="b"/>
              <a:pathLst>
                <a:path w="5087" h="5608" extrusionOk="0">
                  <a:moveTo>
                    <a:pt x="3464" y="1"/>
                  </a:moveTo>
                  <a:cubicBezTo>
                    <a:pt x="2885" y="1"/>
                    <a:pt x="0" y="1176"/>
                    <a:pt x="0" y="1176"/>
                  </a:cubicBezTo>
                  <a:cubicBezTo>
                    <a:pt x="0" y="1176"/>
                    <a:pt x="415" y="4928"/>
                    <a:pt x="1335" y="5500"/>
                  </a:cubicBezTo>
                  <a:cubicBezTo>
                    <a:pt x="1468" y="5575"/>
                    <a:pt x="1627" y="5608"/>
                    <a:pt x="1804" y="5608"/>
                  </a:cubicBezTo>
                  <a:cubicBezTo>
                    <a:pt x="2900" y="5608"/>
                    <a:pt x="4668" y="4326"/>
                    <a:pt x="4832" y="3750"/>
                  </a:cubicBezTo>
                  <a:cubicBezTo>
                    <a:pt x="5087" y="2923"/>
                    <a:pt x="4484" y="1685"/>
                    <a:pt x="3561" y="32"/>
                  </a:cubicBezTo>
                  <a:cubicBezTo>
                    <a:pt x="3550" y="10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858650" y="2443575"/>
              <a:ext cx="952925" cy="826625"/>
            </a:xfrm>
            <a:custGeom>
              <a:avLst/>
              <a:gdLst/>
              <a:ahLst/>
              <a:cxnLst/>
              <a:rect l="l" t="t" r="r" b="b"/>
              <a:pathLst>
                <a:path w="38117" h="33065" extrusionOk="0">
                  <a:moveTo>
                    <a:pt x="10332" y="1"/>
                  </a:moveTo>
                  <a:cubicBezTo>
                    <a:pt x="10321" y="1"/>
                    <a:pt x="10311" y="2"/>
                    <a:pt x="10301" y="5"/>
                  </a:cubicBezTo>
                  <a:cubicBezTo>
                    <a:pt x="9283" y="290"/>
                    <a:pt x="1302" y="2230"/>
                    <a:pt x="636" y="4456"/>
                  </a:cubicBezTo>
                  <a:cubicBezTo>
                    <a:pt x="0" y="6681"/>
                    <a:pt x="4990" y="16537"/>
                    <a:pt x="8424" y="23467"/>
                  </a:cubicBezTo>
                  <a:cubicBezTo>
                    <a:pt x="11635" y="29916"/>
                    <a:pt x="28922" y="33064"/>
                    <a:pt x="33977" y="33064"/>
                  </a:cubicBezTo>
                  <a:cubicBezTo>
                    <a:pt x="34379" y="33064"/>
                    <a:pt x="34704" y="33044"/>
                    <a:pt x="34938" y="33005"/>
                  </a:cubicBezTo>
                  <a:cubicBezTo>
                    <a:pt x="38117" y="32432"/>
                    <a:pt x="37036" y="18826"/>
                    <a:pt x="37036" y="18826"/>
                  </a:cubicBezTo>
                  <a:cubicBezTo>
                    <a:pt x="37036" y="18826"/>
                    <a:pt x="23399" y="17394"/>
                    <a:pt x="19932" y="15646"/>
                  </a:cubicBezTo>
                  <a:cubicBezTo>
                    <a:pt x="16533" y="13914"/>
                    <a:pt x="11422" y="1"/>
                    <a:pt x="1033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1971350" y="2910225"/>
              <a:ext cx="145425" cy="488825"/>
            </a:xfrm>
            <a:custGeom>
              <a:avLst/>
              <a:gdLst/>
              <a:ahLst/>
              <a:cxnLst/>
              <a:rect l="l" t="t" r="r" b="b"/>
              <a:pathLst>
                <a:path w="5817" h="19553" extrusionOk="0">
                  <a:moveTo>
                    <a:pt x="5546" y="0"/>
                  </a:moveTo>
                  <a:cubicBezTo>
                    <a:pt x="5463" y="0"/>
                    <a:pt x="5372" y="42"/>
                    <a:pt x="5308" y="127"/>
                  </a:cubicBezTo>
                  <a:cubicBezTo>
                    <a:pt x="0" y="8108"/>
                    <a:pt x="954" y="19202"/>
                    <a:pt x="954" y="19329"/>
                  </a:cubicBezTo>
                  <a:cubicBezTo>
                    <a:pt x="954" y="19456"/>
                    <a:pt x="1081" y="19553"/>
                    <a:pt x="1208" y="19553"/>
                  </a:cubicBezTo>
                  <a:lnTo>
                    <a:pt x="1239" y="19553"/>
                  </a:lnTo>
                  <a:cubicBezTo>
                    <a:pt x="1366" y="19519"/>
                    <a:pt x="1463" y="19425"/>
                    <a:pt x="1463" y="19265"/>
                  </a:cubicBezTo>
                  <a:cubicBezTo>
                    <a:pt x="1430" y="19171"/>
                    <a:pt x="509" y="8235"/>
                    <a:pt x="5723" y="381"/>
                  </a:cubicBezTo>
                  <a:cubicBezTo>
                    <a:pt x="5817" y="287"/>
                    <a:pt x="5786" y="127"/>
                    <a:pt x="5659" y="32"/>
                  </a:cubicBezTo>
                  <a:cubicBezTo>
                    <a:pt x="5627" y="11"/>
                    <a:pt x="5587" y="0"/>
                    <a:pt x="5546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1665325" y="2934350"/>
              <a:ext cx="149450" cy="552125"/>
            </a:xfrm>
            <a:custGeom>
              <a:avLst/>
              <a:gdLst/>
              <a:ahLst/>
              <a:cxnLst/>
              <a:rect l="l" t="t" r="r" b="b"/>
              <a:pathLst>
                <a:path w="5978" h="22085" extrusionOk="0">
                  <a:moveTo>
                    <a:pt x="3796" y="1"/>
                  </a:moveTo>
                  <a:cubicBezTo>
                    <a:pt x="3700" y="1"/>
                    <a:pt x="3618" y="80"/>
                    <a:pt x="3594" y="179"/>
                  </a:cubicBezTo>
                  <a:cubicBezTo>
                    <a:pt x="0" y="12801"/>
                    <a:pt x="5438" y="21861"/>
                    <a:pt x="5501" y="21957"/>
                  </a:cubicBezTo>
                  <a:cubicBezTo>
                    <a:pt x="5532" y="22021"/>
                    <a:pt x="5629" y="22085"/>
                    <a:pt x="5723" y="22085"/>
                  </a:cubicBezTo>
                  <a:cubicBezTo>
                    <a:pt x="5756" y="22085"/>
                    <a:pt x="5786" y="22052"/>
                    <a:pt x="5850" y="22021"/>
                  </a:cubicBezTo>
                  <a:cubicBezTo>
                    <a:pt x="5947" y="21957"/>
                    <a:pt x="5977" y="21797"/>
                    <a:pt x="5913" y="21703"/>
                  </a:cubicBezTo>
                  <a:cubicBezTo>
                    <a:pt x="5883" y="21606"/>
                    <a:pt x="542" y="12738"/>
                    <a:pt x="4070" y="306"/>
                  </a:cubicBezTo>
                  <a:cubicBezTo>
                    <a:pt x="4103" y="179"/>
                    <a:pt x="4039" y="52"/>
                    <a:pt x="3879" y="21"/>
                  </a:cubicBezTo>
                  <a:cubicBezTo>
                    <a:pt x="3851" y="7"/>
                    <a:pt x="3823" y="1"/>
                    <a:pt x="37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2056350" y="2554350"/>
              <a:ext cx="413325" cy="269275"/>
            </a:xfrm>
            <a:custGeom>
              <a:avLst/>
              <a:gdLst/>
              <a:ahLst/>
              <a:cxnLst/>
              <a:rect l="l" t="t" r="r" b="b"/>
              <a:pathLst>
                <a:path w="16533" h="10771" extrusionOk="0">
                  <a:moveTo>
                    <a:pt x="280" y="0"/>
                  </a:moveTo>
                  <a:cubicBezTo>
                    <a:pt x="204" y="0"/>
                    <a:pt x="123" y="42"/>
                    <a:pt x="64" y="119"/>
                  </a:cubicBezTo>
                  <a:cubicBezTo>
                    <a:pt x="1" y="246"/>
                    <a:pt x="34" y="373"/>
                    <a:pt x="161" y="470"/>
                  </a:cubicBezTo>
                  <a:lnTo>
                    <a:pt x="16120" y="10737"/>
                  </a:lnTo>
                  <a:cubicBezTo>
                    <a:pt x="16151" y="10737"/>
                    <a:pt x="16184" y="10770"/>
                    <a:pt x="16247" y="10770"/>
                  </a:cubicBezTo>
                  <a:cubicBezTo>
                    <a:pt x="16342" y="10770"/>
                    <a:pt x="16405" y="10737"/>
                    <a:pt x="16469" y="10643"/>
                  </a:cubicBezTo>
                  <a:cubicBezTo>
                    <a:pt x="16532" y="10547"/>
                    <a:pt x="16502" y="10389"/>
                    <a:pt x="16375" y="10325"/>
                  </a:cubicBezTo>
                  <a:lnTo>
                    <a:pt x="415" y="55"/>
                  </a:lnTo>
                  <a:cubicBezTo>
                    <a:pt x="377" y="18"/>
                    <a:pt x="329" y="0"/>
                    <a:pt x="28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98725" y="238125"/>
              <a:ext cx="1514125" cy="2662550"/>
            </a:xfrm>
            <a:custGeom>
              <a:avLst/>
              <a:gdLst/>
              <a:ahLst/>
              <a:cxnLst/>
              <a:rect l="l" t="t" r="r" b="b"/>
              <a:pathLst>
                <a:path w="60565" h="106502" extrusionOk="0">
                  <a:moveTo>
                    <a:pt x="3975" y="0"/>
                  </a:moveTo>
                  <a:cubicBezTo>
                    <a:pt x="3848" y="0"/>
                    <a:pt x="3721" y="97"/>
                    <a:pt x="3688" y="224"/>
                  </a:cubicBezTo>
                  <a:cubicBezTo>
                    <a:pt x="3657" y="478"/>
                    <a:pt x="0" y="26514"/>
                    <a:pt x="16722" y="30235"/>
                  </a:cubicBezTo>
                  <a:cubicBezTo>
                    <a:pt x="20029" y="30965"/>
                    <a:pt x="23653" y="31380"/>
                    <a:pt x="27531" y="31855"/>
                  </a:cubicBezTo>
                  <a:cubicBezTo>
                    <a:pt x="42761" y="33605"/>
                    <a:pt x="60022" y="35640"/>
                    <a:pt x="58339" y="58878"/>
                  </a:cubicBezTo>
                  <a:lnTo>
                    <a:pt x="58339" y="92832"/>
                  </a:lnTo>
                  <a:lnTo>
                    <a:pt x="51599" y="106153"/>
                  </a:lnTo>
                  <a:cubicBezTo>
                    <a:pt x="51535" y="106281"/>
                    <a:pt x="51599" y="106408"/>
                    <a:pt x="51726" y="106471"/>
                  </a:cubicBezTo>
                  <a:cubicBezTo>
                    <a:pt x="51757" y="106502"/>
                    <a:pt x="51790" y="106502"/>
                    <a:pt x="51820" y="106502"/>
                  </a:cubicBezTo>
                  <a:cubicBezTo>
                    <a:pt x="51917" y="106502"/>
                    <a:pt x="52011" y="106471"/>
                    <a:pt x="52044" y="106375"/>
                  </a:cubicBezTo>
                  <a:lnTo>
                    <a:pt x="58814" y="93022"/>
                  </a:lnTo>
                  <a:cubicBezTo>
                    <a:pt x="58847" y="92992"/>
                    <a:pt x="58847" y="92928"/>
                    <a:pt x="58847" y="92895"/>
                  </a:cubicBezTo>
                  <a:lnTo>
                    <a:pt x="58847" y="58911"/>
                  </a:lnTo>
                  <a:cubicBezTo>
                    <a:pt x="60564" y="35195"/>
                    <a:pt x="43046" y="33160"/>
                    <a:pt x="27595" y="31347"/>
                  </a:cubicBezTo>
                  <a:cubicBezTo>
                    <a:pt x="23750" y="30901"/>
                    <a:pt x="20092" y="30489"/>
                    <a:pt x="16819" y="29757"/>
                  </a:cubicBezTo>
                  <a:cubicBezTo>
                    <a:pt x="542" y="26133"/>
                    <a:pt x="4166" y="542"/>
                    <a:pt x="4197" y="287"/>
                  </a:cubicBezTo>
                  <a:cubicBezTo>
                    <a:pt x="4230" y="160"/>
                    <a:pt x="4133" y="33"/>
                    <a:pt x="3975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2377450" y="2843450"/>
              <a:ext cx="117650" cy="138300"/>
            </a:xfrm>
            <a:custGeom>
              <a:avLst/>
              <a:gdLst/>
              <a:ahLst/>
              <a:cxnLst/>
              <a:rect l="l" t="t" r="r" b="b"/>
              <a:pathLst>
                <a:path w="4706" h="5532" extrusionOk="0">
                  <a:moveTo>
                    <a:pt x="4413" y="1"/>
                  </a:moveTo>
                  <a:cubicBezTo>
                    <a:pt x="4324" y="1"/>
                    <a:pt x="4239" y="43"/>
                    <a:pt x="4197" y="127"/>
                  </a:cubicBezTo>
                  <a:cubicBezTo>
                    <a:pt x="4197" y="191"/>
                    <a:pt x="2544" y="3721"/>
                    <a:pt x="161" y="5056"/>
                  </a:cubicBezTo>
                  <a:cubicBezTo>
                    <a:pt x="64" y="5120"/>
                    <a:pt x="0" y="5277"/>
                    <a:pt x="64" y="5405"/>
                  </a:cubicBezTo>
                  <a:cubicBezTo>
                    <a:pt x="128" y="5468"/>
                    <a:pt x="191" y="5532"/>
                    <a:pt x="288" y="5532"/>
                  </a:cubicBezTo>
                  <a:cubicBezTo>
                    <a:pt x="318" y="5532"/>
                    <a:pt x="382" y="5501"/>
                    <a:pt x="415" y="5501"/>
                  </a:cubicBezTo>
                  <a:cubicBezTo>
                    <a:pt x="2925" y="4069"/>
                    <a:pt x="4578" y="509"/>
                    <a:pt x="4675" y="351"/>
                  </a:cubicBezTo>
                  <a:cubicBezTo>
                    <a:pt x="4706" y="224"/>
                    <a:pt x="4675" y="64"/>
                    <a:pt x="4548" y="33"/>
                  </a:cubicBezTo>
                  <a:cubicBezTo>
                    <a:pt x="4505" y="12"/>
                    <a:pt x="4459" y="1"/>
                    <a:pt x="4413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887100" y="2888750"/>
              <a:ext cx="176475" cy="139925"/>
            </a:xfrm>
            <a:custGeom>
              <a:avLst/>
              <a:gdLst/>
              <a:ahLst/>
              <a:cxnLst/>
              <a:rect l="l" t="t" r="r" b="b"/>
              <a:pathLst>
                <a:path w="7059" h="5597" extrusionOk="0">
                  <a:moveTo>
                    <a:pt x="290" y="0"/>
                  </a:moveTo>
                  <a:cubicBezTo>
                    <a:pt x="246" y="0"/>
                    <a:pt x="200" y="11"/>
                    <a:pt x="158" y="32"/>
                  </a:cubicBezTo>
                  <a:cubicBezTo>
                    <a:pt x="64" y="95"/>
                    <a:pt x="0" y="256"/>
                    <a:pt x="94" y="350"/>
                  </a:cubicBezTo>
                  <a:cubicBezTo>
                    <a:pt x="191" y="541"/>
                    <a:pt x="2798" y="5024"/>
                    <a:pt x="6771" y="5597"/>
                  </a:cubicBezTo>
                  <a:lnTo>
                    <a:pt x="6804" y="5597"/>
                  </a:lnTo>
                  <a:cubicBezTo>
                    <a:pt x="6898" y="5597"/>
                    <a:pt x="7025" y="5500"/>
                    <a:pt x="7025" y="5373"/>
                  </a:cubicBezTo>
                  <a:cubicBezTo>
                    <a:pt x="7058" y="5246"/>
                    <a:pt x="6961" y="5119"/>
                    <a:pt x="6834" y="5088"/>
                  </a:cubicBezTo>
                  <a:cubicBezTo>
                    <a:pt x="3116" y="4546"/>
                    <a:pt x="540" y="159"/>
                    <a:pt x="509" y="128"/>
                  </a:cubicBezTo>
                  <a:cubicBezTo>
                    <a:pt x="466" y="43"/>
                    <a:pt x="381" y="0"/>
                    <a:pt x="29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380625" y="3038800"/>
              <a:ext cx="232925" cy="306975"/>
            </a:xfrm>
            <a:custGeom>
              <a:avLst/>
              <a:gdLst/>
              <a:ahLst/>
              <a:cxnLst/>
              <a:rect l="l" t="t" r="r" b="b"/>
              <a:pathLst>
                <a:path w="9317" h="12279" extrusionOk="0">
                  <a:moveTo>
                    <a:pt x="7807" y="1"/>
                  </a:moveTo>
                  <a:cubicBezTo>
                    <a:pt x="7790" y="1"/>
                    <a:pt x="7774" y="3"/>
                    <a:pt x="7758" y="7"/>
                  </a:cubicBezTo>
                  <a:cubicBezTo>
                    <a:pt x="7631" y="7"/>
                    <a:pt x="7536" y="134"/>
                    <a:pt x="7567" y="294"/>
                  </a:cubicBezTo>
                  <a:cubicBezTo>
                    <a:pt x="7600" y="612"/>
                    <a:pt x="8775" y="7955"/>
                    <a:pt x="191" y="11803"/>
                  </a:cubicBezTo>
                  <a:cubicBezTo>
                    <a:pt x="64" y="11833"/>
                    <a:pt x="1" y="11993"/>
                    <a:pt x="64" y="12121"/>
                  </a:cubicBezTo>
                  <a:cubicBezTo>
                    <a:pt x="97" y="12215"/>
                    <a:pt x="191" y="12278"/>
                    <a:pt x="288" y="12278"/>
                  </a:cubicBezTo>
                  <a:cubicBezTo>
                    <a:pt x="319" y="12278"/>
                    <a:pt x="352" y="12248"/>
                    <a:pt x="382" y="12248"/>
                  </a:cubicBezTo>
                  <a:cubicBezTo>
                    <a:pt x="9317" y="8272"/>
                    <a:pt x="8076" y="294"/>
                    <a:pt x="8045" y="197"/>
                  </a:cubicBezTo>
                  <a:cubicBezTo>
                    <a:pt x="8016" y="87"/>
                    <a:pt x="7916" y="1"/>
                    <a:pt x="7807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056350" y="2554750"/>
              <a:ext cx="86700" cy="281600"/>
            </a:xfrm>
            <a:custGeom>
              <a:avLst/>
              <a:gdLst/>
              <a:ahLst/>
              <a:cxnLst/>
              <a:rect l="l" t="t" r="r" b="b"/>
              <a:pathLst>
                <a:path w="3468" h="11264" extrusionOk="0">
                  <a:moveTo>
                    <a:pt x="291" y="0"/>
                  </a:moveTo>
                  <a:cubicBezTo>
                    <a:pt x="269" y="0"/>
                    <a:pt x="247" y="3"/>
                    <a:pt x="224" y="9"/>
                  </a:cubicBezTo>
                  <a:cubicBezTo>
                    <a:pt x="97" y="39"/>
                    <a:pt x="1" y="167"/>
                    <a:pt x="34" y="294"/>
                  </a:cubicBezTo>
                  <a:lnTo>
                    <a:pt x="2959" y="11072"/>
                  </a:lnTo>
                  <a:cubicBezTo>
                    <a:pt x="2989" y="11199"/>
                    <a:pt x="3086" y="11263"/>
                    <a:pt x="3213" y="11263"/>
                  </a:cubicBezTo>
                  <a:lnTo>
                    <a:pt x="3276" y="11263"/>
                  </a:lnTo>
                  <a:cubicBezTo>
                    <a:pt x="3404" y="11230"/>
                    <a:pt x="3467" y="11072"/>
                    <a:pt x="3434" y="10945"/>
                  </a:cubicBezTo>
                  <a:lnTo>
                    <a:pt x="542" y="167"/>
                  </a:lnTo>
                  <a:cubicBezTo>
                    <a:pt x="490" y="62"/>
                    <a:pt x="395" y="0"/>
                    <a:pt x="291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2394925" y="3788775"/>
              <a:ext cx="192825" cy="189075"/>
            </a:xfrm>
            <a:custGeom>
              <a:avLst/>
              <a:gdLst/>
              <a:ahLst/>
              <a:cxnLst/>
              <a:rect l="l" t="t" r="r" b="b"/>
              <a:pathLst>
                <a:path w="7713" h="7563" extrusionOk="0">
                  <a:moveTo>
                    <a:pt x="3008" y="0"/>
                  </a:moveTo>
                  <a:cubicBezTo>
                    <a:pt x="2553" y="0"/>
                    <a:pt x="1" y="3549"/>
                    <a:pt x="1" y="3549"/>
                  </a:cubicBezTo>
                  <a:cubicBezTo>
                    <a:pt x="1" y="3549"/>
                    <a:pt x="1590" y="4757"/>
                    <a:pt x="2641" y="5329"/>
                  </a:cubicBezTo>
                  <a:cubicBezTo>
                    <a:pt x="3605" y="5826"/>
                    <a:pt x="4410" y="7563"/>
                    <a:pt x="4731" y="7563"/>
                  </a:cubicBezTo>
                  <a:cubicBezTo>
                    <a:pt x="4758" y="7563"/>
                    <a:pt x="4782" y="7550"/>
                    <a:pt x="4803" y="7522"/>
                  </a:cubicBezTo>
                  <a:cubicBezTo>
                    <a:pt x="5057" y="7140"/>
                    <a:pt x="4325" y="5584"/>
                    <a:pt x="4325" y="5584"/>
                  </a:cubicBezTo>
                  <a:lnTo>
                    <a:pt x="4325" y="5584"/>
                  </a:lnTo>
                  <a:cubicBezTo>
                    <a:pt x="4325" y="5584"/>
                    <a:pt x="5558" y="7517"/>
                    <a:pt x="5788" y="7517"/>
                  </a:cubicBezTo>
                  <a:cubicBezTo>
                    <a:pt x="5803" y="7517"/>
                    <a:pt x="5814" y="7509"/>
                    <a:pt x="5820" y="7491"/>
                  </a:cubicBezTo>
                  <a:cubicBezTo>
                    <a:pt x="6015" y="6736"/>
                    <a:pt x="5390" y="5702"/>
                    <a:pt x="5086" y="5259"/>
                  </a:cubicBezTo>
                  <a:lnTo>
                    <a:pt x="5086" y="5259"/>
                  </a:lnTo>
                  <a:cubicBezTo>
                    <a:pt x="5458" y="5766"/>
                    <a:pt x="6388" y="6989"/>
                    <a:pt x="6741" y="7013"/>
                  </a:cubicBezTo>
                  <a:cubicBezTo>
                    <a:pt x="6745" y="7014"/>
                    <a:pt x="6749" y="7014"/>
                    <a:pt x="6752" y="7014"/>
                  </a:cubicBezTo>
                  <a:cubicBezTo>
                    <a:pt x="7153" y="7014"/>
                    <a:pt x="5375" y="3643"/>
                    <a:pt x="5375" y="3643"/>
                  </a:cubicBezTo>
                  <a:lnTo>
                    <a:pt x="5375" y="3643"/>
                  </a:lnTo>
                  <a:cubicBezTo>
                    <a:pt x="5375" y="3643"/>
                    <a:pt x="7035" y="4080"/>
                    <a:pt x="7539" y="4080"/>
                  </a:cubicBezTo>
                  <a:cubicBezTo>
                    <a:pt x="7658" y="4080"/>
                    <a:pt x="7713" y="4055"/>
                    <a:pt x="7664" y="3994"/>
                  </a:cubicBezTo>
                  <a:cubicBezTo>
                    <a:pt x="7440" y="3707"/>
                    <a:pt x="6232" y="3135"/>
                    <a:pt x="5438" y="2499"/>
                  </a:cubicBezTo>
                  <a:cubicBezTo>
                    <a:pt x="4612" y="1832"/>
                    <a:pt x="3340" y="337"/>
                    <a:pt x="3053" y="19"/>
                  </a:cubicBezTo>
                  <a:cubicBezTo>
                    <a:pt x="3042" y="6"/>
                    <a:pt x="3026" y="0"/>
                    <a:pt x="300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5163225" y="742000"/>
              <a:ext cx="453800" cy="335425"/>
            </a:xfrm>
            <a:custGeom>
              <a:avLst/>
              <a:gdLst/>
              <a:ahLst/>
              <a:cxnLst/>
              <a:rect l="l" t="t" r="r" b="b"/>
              <a:pathLst>
                <a:path w="18152" h="13417" extrusionOk="0">
                  <a:moveTo>
                    <a:pt x="14845" y="1"/>
                  </a:moveTo>
                  <a:cubicBezTo>
                    <a:pt x="13607" y="1"/>
                    <a:pt x="794" y="2544"/>
                    <a:pt x="794" y="2544"/>
                  </a:cubicBezTo>
                  <a:cubicBezTo>
                    <a:pt x="0" y="4897"/>
                    <a:pt x="5277" y="13417"/>
                    <a:pt x="7978" y="13417"/>
                  </a:cubicBezTo>
                  <a:cubicBezTo>
                    <a:pt x="10682" y="13386"/>
                    <a:pt x="17198" y="10174"/>
                    <a:pt x="17676" y="8427"/>
                  </a:cubicBezTo>
                  <a:cubicBezTo>
                    <a:pt x="18152" y="6677"/>
                    <a:pt x="16053" y="1"/>
                    <a:pt x="148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3937300" y="2279600"/>
              <a:ext cx="244350" cy="129250"/>
            </a:xfrm>
            <a:custGeom>
              <a:avLst/>
              <a:gdLst/>
              <a:ahLst/>
              <a:cxnLst/>
              <a:rect l="l" t="t" r="r" b="b"/>
              <a:pathLst>
                <a:path w="9774" h="5170" extrusionOk="0">
                  <a:moveTo>
                    <a:pt x="6759" y="1"/>
                  </a:moveTo>
                  <a:cubicBezTo>
                    <a:pt x="6406" y="1"/>
                    <a:pt x="6140" y="65"/>
                    <a:pt x="6055" y="236"/>
                  </a:cubicBezTo>
                  <a:cubicBezTo>
                    <a:pt x="5737" y="905"/>
                    <a:pt x="5483" y="1541"/>
                    <a:pt x="4402" y="2017"/>
                  </a:cubicBezTo>
                  <a:cubicBezTo>
                    <a:pt x="4175" y="2107"/>
                    <a:pt x="3825" y="2135"/>
                    <a:pt x="3425" y="2135"/>
                  </a:cubicBezTo>
                  <a:cubicBezTo>
                    <a:pt x="2818" y="2135"/>
                    <a:pt x="2096" y="2072"/>
                    <a:pt x="1511" y="2072"/>
                  </a:cubicBezTo>
                  <a:cubicBezTo>
                    <a:pt x="586" y="2072"/>
                    <a:pt x="1" y="2228"/>
                    <a:pt x="744" y="3034"/>
                  </a:cubicBezTo>
                  <a:cubicBezTo>
                    <a:pt x="2240" y="4687"/>
                    <a:pt x="7835" y="5038"/>
                    <a:pt x="8535" y="5165"/>
                  </a:cubicBezTo>
                  <a:cubicBezTo>
                    <a:pt x="8547" y="5168"/>
                    <a:pt x="8559" y="5169"/>
                    <a:pt x="8572" y="5169"/>
                  </a:cubicBezTo>
                  <a:cubicBezTo>
                    <a:pt x="9251" y="5169"/>
                    <a:pt x="9711" y="962"/>
                    <a:pt x="9773" y="618"/>
                  </a:cubicBezTo>
                  <a:cubicBezTo>
                    <a:pt x="9773" y="618"/>
                    <a:pt x="7849" y="1"/>
                    <a:pt x="67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4088650" y="2198950"/>
              <a:ext cx="126375" cy="119950"/>
            </a:xfrm>
            <a:custGeom>
              <a:avLst/>
              <a:gdLst/>
              <a:ahLst/>
              <a:cxnLst/>
              <a:rect l="l" t="t" r="r" b="b"/>
              <a:pathLst>
                <a:path w="5055" h="4798" extrusionOk="0">
                  <a:moveTo>
                    <a:pt x="1208" y="0"/>
                  </a:moveTo>
                  <a:cubicBezTo>
                    <a:pt x="957" y="0"/>
                    <a:pt x="748" y="56"/>
                    <a:pt x="604" y="189"/>
                  </a:cubicBezTo>
                  <a:cubicBezTo>
                    <a:pt x="446" y="316"/>
                    <a:pt x="1" y="3462"/>
                    <a:pt x="1" y="3462"/>
                  </a:cubicBezTo>
                  <a:cubicBezTo>
                    <a:pt x="1" y="3462"/>
                    <a:pt x="2036" y="4576"/>
                    <a:pt x="3562" y="4797"/>
                  </a:cubicBezTo>
                  <a:lnTo>
                    <a:pt x="5054" y="1491"/>
                  </a:lnTo>
                  <a:cubicBezTo>
                    <a:pt x="4529" y="1256"/>
                    <a:pt x="2399" y="0"/>
                    <a:pt x="1208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4035375" y="1451150"/>
              <a:ext cx="1112450" cy="842325"/>
            </a:xfrm>
            <a:custGeom>
              <a:avLst/>
              <a:gdLst/>
              <a:ahLst/>
              <a:cxnLst/>
              <a:rect l="l" t="t" r="r" b="b"/>
              <a:pathLst>
                <a:path w="44498" h="33693" extrusionOk="0">
                  <a:moveTo>
                    <a:pt x="17971" y="0"/>
                  </a:moveTo>
                  <a:cubicBezTo>
                    <a:pt x="14302" y="0"/>
                    <a:pt x="11015" y="657"/>
                    <a:pt x="9029" y="2506"/>
                  </a:cubicBezTo>
                  <a:cubicBezTo>
                    <a:pt x="3752" y="7369"/>
                    <a:pt x="542" y="27207"/>
                    <a:pt x="128" y="30704"/>
                  </a:cubicBezTo>
                  <a:cubicBezTo>
                    <a:pt x="1" y="31563"/>
                    <a:pt x="12145" y="33692"/>
                    <a:pt x="12145" y="33692"/>
                  </a:cubicBezTo>
                  <a:cubicBezTo>
                    <a:pt x="12145" y="33692"/>
                    <a:pt x="18028" y="17003"/>
                    <a:pt x="19236" y="15222"/>
                  </a:cubicBezTo>
                  <a:cubicBezTo>
                    <a:pt x="19236" y="15222"/>
                    <a:pt x="23399" y="15317"/>
                    <a:pt x="38756" y="19386"/>
                  </a:cubicBezTo>
                  <a:cubicBezTo>
                    <a:pt x="38893" y="19422"/>
                    <a:pt x="39029" y="19440"/>
                    <a:pt x="39162" y="19440"/>
                  </a:cubicBezTo>
                  <a:cubicBezTo>
                    <a:pt x="42659" y="19440"/>
                    <a:pt x="44497" y="7337"/>
                    <a:pt x="38311" y="3968"/>
                  </a:cubicBezTo>
                  <a:cubicBezTo>
                    <a:pt x="38311" y="3968"/>
                    <a:pt x="26987" y="0"/>
                    <a:pt x="17971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4353300" y="2529525"/>
              <a:ext cx="260700" cy="127950"/>
            </a:xfrm>
            <a:custGeom>
              <a:avLst/>
              <a:gdLst/>
              <a:ahLst/>
              <a:cxnLst/>
              <a:rect l="l" t="t" r="r" b="b"/>
              <a:pathLst>
                <a:path w="10428" h="5118" extrusionOk="0">
                  <a:moveTo>
                    <a:pt x="7717" y="1"/>
                  </a:moveTo>
                  <a:cubicBezTo>
                    <a:pt x="7182" y="1"/>
                    <a:pt x="6759" y="81"/>
                    <a:pt x="6676" y="318"/>
                  </a:cubicBezTo>
                  <a:cubicBezTo>
                    <a:pt x="6422" y="1018"/>
                    <a:pt x="6231" y="1684"/>
                    <a:pt x="5183" y="2256"/>
                  </a:cubicBezTo>
                  <a:cubicBezTo>
                    <a:pt x="4133" y="2798"/>
                    <a:pt x="0" y="2129"/>
                    <a:pt x="1653" y="3625"/>
                  </a:cubicBezTo>
                  <a:cubicBezTo>
                    <a:pt x="3307" y="5118"/>
                    <a:pt x="8902" y="4927"/>
                    <a:pt x="9634" y="4991"/>
                  </a:cubicBezTo>
                  <a:cubicBezTo>
                    <a:pt x="9642" y="4992"/>
                    <a:pt x="9649" y="4992"/>
                    <a:pt x="9657" y="4992"/>
                  </a:cubicBezTo>
                  <a:cubicBezTo>
                    <a:pt x="10335" y="4992"/>
                    <a:pt x="10398" y="696"/>
                    <a:pt x="10428" y="349"/>
                  </a:cubicBezTo>
                  <a:cubicBezTo>
                    <a:pt x="10428" y="349"/>
                    <a:pt x="8831" y="1"/>
                    <a:pt x="771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4520200" y="2448225"/>
              <a:ext cx="120825" cy="114700"/>
            </a:xfrm>
            <a:custGeom>
              <a:avLst/>
              <a:gdLst/>
              <a:ahLst/>
              <a:cxnLst/>
              <a:rect l="l" t="t" r="r" b="b"/>
              <a:pathLst>
                <a:path w="4833" h="4588" extrusionOk="0">
                  <a:moveTo>
                    <a:pt x="1011" y="1"/>
                  </a:moveTo>
                  <a:cubicBezTo>
                    <a:pt x="694" y="1"/>
                    <a:pt x="439" y="67"/>
                    <a:pt x="288" y="231"/>
                  </a:cubicBezTo>
                  <a:cubicBezTo>
                    <a:pt x="128" y="422"/>
                    <a:pt x="0" y="3570"/>
                    <a:pt x="0" y="3570"/>
                  </a:cubicBezTo>
                  <a:cubicBezTo>
                    <a:pt x="0" y="3570"/>
                    <a:pt x="1242" y="4270"/>
                    <a:pt x="3688" y="4588"/>
                  </a:cubicBezTo>
                  <a:lnTo>
                    <a:pt x="4833" y="1154"/>
                  </a:lnTo>
                  <a:cubicBezTo>
                    <a:pt x="4328" y="977"/>
                    <a:pt x="2224" y="1"/>
                    <a:pt x="101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4444725" y="1603500"/>
              <a:ext cx="1047550" cy="929225"/>
            </a:xfrm>
            <a:custGeom>
              <a:avLst/>
              <a:gdLst/>
              <a:ahLst/>
              <a:cxnLst/>
              <a:rect l="l" t="t" r="r" b="b"/>
              <a:pathLst>
                <a:path w="41902" h="37169" extrusionOk="0">
                  <a:moveTo>
                    <a:pt x="17386" y="1"/>
                  </a:moveTo>
                  <a:cubicBezTo>
                    <a:pt x="12597" y="1"/>
                    <a:pt x="8706" y="603"/>
                    <a:pt x="7852" y="2419"/>
                  </a:cubicBezTo>
                  <a:cubicBezTo>
                    <a:pt x="3243" y="12211"/>
                    <a:pt x="0" y="35261"/>
                    <a:pt x="0" y="35261"/>
                  </a:cubicBezTo>
                  <a:lnTo>
                    <a:pt x="12781" y="37169"/>
                  </a:lnTo>
                  <a:cubicBezTo>
                    <a:pt x="13701" y="33511"/>
                    <a:pt x="16435" y="18569"/>
                    <a:pt x="18216" y="17267"/>
                  </a:cubicBezTo>
                  <a:cubicBezTo>
                    <a:pt x="19966" y="15962"/>
                    <a:pt x="31728" y="16853"/>
                    <a:pt x="36815" y="15390"/>
                  </a:cubicBezTo>
                  <a:cubicBezTo>
                    <a:pt x="41902" y="13897"/>
                    <a:pt x="41329" y="4454"/>
                    <a:pt x="41329" y="4454"/>
                  </a:cubicBezTo>
                  <a:lnTo>
                    <a:pt x="39834" y="2356"/>
                  </a:lnTo>
                  <a:cubicBezTo>
                    <a:pt x="39834" y="2356"/>
                    <a:pt x="26853" y="1"/>
                    <a:pt x="1738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4867675" y="461900"/>
              <a:ext cx="282025" cy="302325"/>
            </a:xfrm>
            <a:custGeom>
              <a:avLst/>
              <a:gdLst/>
              <a:ahLst/>
              <a:cxnLst/>
              <a:rect l="l" t="t" r="r" b="b"/>
              <a:pathLst>
                <a:path w="11281" h="12093" extrusionOk="0">
                  <a:moveTo>
                    <a:pt x="2299" y="1"/>
                  </a:moveTo>
                  <a:cubicBezTo>
                    <a:pt x="1081" y="1"/>
                    <a:pt x="106" y="631"/>
                    <a:pt x="59" y="2621"/>
                  </a:cubicBezTo>
                  <a:cubicBezTo>
                    <a:pt x="0" y="4679"/>
                    <a:pt x="2088" y="12092"/>
                    <a:pt x="4540" y="12092"/>
                  </a:cubicBezTo>
                  <a:cubicBezTo>
                    <a:pt x="4740" y="12092"/>
                    <a:pt x="4942" y="12043"/>
                    <a:pt x="5146" y="11937"/>
                  </a:cubicBezTo>
                  <a:cubicBezTo>
                    <a:pt x="11280" y="8725"/>
                    <a:pt x="7244" y="1891"/>
                    <a:pt x="7244" y="1891"/>
                  </a:cubicBezTo>
                  <a:cubicBezTo>
                    <a:pt x="7244" y="1891"/>
                    <a:pt x="4408" y="1"/>
                    <a:pt x="229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4807900" y="432900"/>
              <a:ext cx="391075" cy="255500"/>
            </a:xfrm>
            <a:custGeom>
              <a:avLst/>
              <a:gdLst/>
              <a:ahLst/>
              <a:cxnLst/>
              <a:rect l="l" t="t" r="r" b="b"/>
              <a:pathLst>
                <a:path w="15643" h="10220" extrusionOk="0">
                  <a:moveTo>
                    <a:pt x="6102" y="1"/>
                  </a:moveTo>
                  <a:cubicBezTo>
                    <a:pt x="5893" y="1"/>
                    <a:pt x="5672" y="20"/>
                    <a:pt x="5439" y="63"/>
                  </a:cubicBezTo>
                  <a:cubicBezTo>
                    <a:pt x="2608" y="571"/>
                    <a:pt x="3658" y="381"/>
                    <a:pt x="2608" y="571"/>
                  </a:cubicBezTo>
                  <a:cubicBezTo>
                    <a:pt x="1591" y="729"/>
                    <a:pt x="1" y="4862"/>
                    <a:pt x="3340" y="4989"/>
                  </a:cubicBezTo>
                  <a:cubicBezTo>
                    <a:pt x="3416" y="4992"/>
                    <a:pt x="3492" y="4994"/>
                    <a:pt x="3565" y="4994"/>
                  </a:cubicBezTo>
                  <a:cubicBezTo>
                    <a:pt x="6235" y="4994"/>
                    <a:pt x="7480" y="3154"/>
                    <a:pt x="8048" y="3154"/>
                  </a:cubicBezTo>
                  <a:cubicBezTo>
                    <a:pt x="8154" y="3154"/>
                    <a:pt x="8236" y="3218"/>
                    <a:pt x="8300" y="3369"/>
                  </a:cubicBezTo>
                  <a:cubicBezTo>
                    <a:pt x="8712" y="4353"/>
                    <a:pt x="8427" y="6421"/>
                    <a:pt x="9699" y="7469"/>
                  </a:cubicBezTo>
                  <a:cubicBezTo>
                    <a:pt x="10817" y="8364"/>
                    <a:pt x="10164" y="10220"/>
                    <a:pt x="10511" y="10220"/>
                  </a:cubicBezTo>
                  <a:cubicBezTo>
                    <a:pt x="10558" y="10220"/>
                    <a:pt x="10624" y="10185"/>
                    <a:pt x="10716" y="10109"/>
                  </a:cubicBezTo>
                  <a:cubicBezTo>
                    <a:pt x="11509" y="9504"/>
                    <a:pt x="15642" y="3082"/>
                    <a:pt x="9284" y="2352"/>
                  </a:cubicBezTo>
                  <a:cubicBezTo>
                    <a:pt x="9284" y="2352"/>
                    <a:pt x="8404" y="1"/>
                    <a:pt x="6102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048125" y="587575"/>
              <a:ext cx="45175" cy="59400"/>
            </a:xfrm>
            <a:custGeom>
              <a:avLst/>
              <a:gdLst/>
              <a:ahLst/>
              <a:cxnLst/>
              <a:rect l="l" t="t" r="r" b="b"/>
              <a:pathLst>
                <a:path w="1807" h="2376" extrusionOk="0">
                  <a:moveTo>
                    <a:pt x="635" y="0"/>
                  </a:moveTo>
                  <a:cubicBezTo>
                    <a:pt x="0" y="0"/>
                    <a:pt x="26" y="1346"/>
                    <a:pt x="26" y="1346"/>
                  </a:cubicBezTo>
                  <a:cubicBezTo>
                    <a:pt x="1" y="1685"/>
                    <a:pt x="327" y="2375"/>
                    <a:pt x="695" y="2375"/>
                  </a:cubicBezTo>
                  <a:cubicBezTo>
                    <a:pt x="810" y="2375"/>
                    <a:pt x="930" y="2308"/>
                    <a:pt x="1043" y="2142"/>
                  </a:cubicBezTo>
                  <a:cubicBezTo>
                    <a:pt x="1488" y="1409"/>
                    <a:pt x="1806" y="519"/>
                    <a:pt x="916" y="74"/>
                  </a:cubicBezTo>
                  <a:cubicBezTo>
                    <a:pt x="810" y="23"/>
                    <a:pt x="717" y="0"/>
                    <a:pt x="635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928725" y="655400"/>
              <a:ext cx="324300" cy="377400"/>
            </a:xfrm>
            <a:custGeom>
              <a:avLst/>
              <a:gdLst/>
              <a:ahLst/>
              <a:cxnLst/>
              <a:rect l="l" t="t" r="r" b="b"/>
              <a:pathLst>
                <a:path w="12972" h="15096" extrusionOk="0">
                  <a:moveTo>
                    <a:pt x="4896" y="1"/>
                  </a:moveTo>
                  <a:lnTo>
                    <a:pt x="1653" y="1718"/>
                  </a:lnTo>
                  <a:cubicBezTo>
                    <a:pt x="1653" y="1718"/>
                    <a:pt x="4230" y="6771"/>
                    <a:pt x="4230" y="7440"/>
                  </a:cubicBezTo>
                  <a:cubicBezTo>
                    <a:pt x="4260" y="8106"/>
                    <a:pt x="0" y="12049"/>
                    <a:pt x="636" y="12272"/>
                  </a:cubicBezTo>
                  <a:cubicBezTo>
                    <a:pt x="1180" y="12462"/>
                    <a:pt x="3657" y="15096"/>
                    <a:pt x="6113" y="15096"/>
                  </a:cubicBezTo>
                  <a:cubicBezTo>
                    <a:pt x="6527" y="15096"/>
                    <a:pt x="6941" y="15021"/>
                    <a:pt x="7345" y="14846"/>
                  </a:cubicBezTo>
                  <a:cubicBezTo>
                    <a:pt x="10174" y="13671"/>
                    <a:pt x="12971" y="8361"/>
                    <a:pt x="11700" y="8043"/>
                  </a:cubicBezTo>
                  <a:cubicBezTo>
                    <a:pt x="10428" y="7694"/>
                    <a:pt x="8999" y="7916"/>
                    <a:pt x="7885" y="6931"/>
                  </a:cubicBezTo>
                  <a:cubicBezTo>
                    <a:pt x="6804" y="5945"/>
                    <a:pt x="4896" y="1"/>
                    <a:pt x="4896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4803975" y="720425"/>
              <a:ext cx="648575" cy="922975"/>
            </a:xfrm>
            <a:custGeom>
              <a:avLst/>
              <a:gdLst/>
              <a:ahLst/>
              <a:cxnLst/>
              <a:rect l="l" t="t" r="r" b="b"/>
              <a:pathLst>
                <a:path w="25943" h="36919" extrusionOk="0">
                  <a:moveTo>
                    <a:pt x="12822" y="1"/>
                  </a:moveTo>
                  <a:cubicBezTo>
                    <a:pt x="11665" y="1"/>
                    <a:pt x="6643" y="2644"/>
                    <a:pt x="6643" y="2644"/>
                  </a:cubicBezTo>
                  <a:cubicBezTo>
                    <a:pt x="6359" y="3153"/>
                    <a:pt x="6931" y="4615"/>
                    <a:pt x="6931" y="4615"/>
                  </a:cubicBezTo>
                  <a:cubicBezTo>
                    <a:pt x="6931" y="4615"/>
                    <a:pt x="1302" y="7413"/>
                    <a:pt x="1112" y="9926"/>
                  </a:cubicBezTo>
                  <a:cubicBezTo>
                    <a:pt x="0" y="24804"/>
                    <a:pt x="285" y="33864"/>
                    <a:pt x="285" y="33864"/>
                  </a:cubicBezTo>
                  <a:cubicBezTo>
                    <a:pt x="4801" y="36128"/>
                    <a:pt x="10382" y="36918"/>
                    <a:pt x="15184" y="36918"/>
                  </a:cubicBezTo>
                  <a:cubicBezTo>
                    <a:pt x="21167" y="36918"/>
                    <a:pt x="25942" y="35692"/>
                    <a:pt x="25942" y="34563"/>
                  </a:cubicBezTo>
                  <a:cubicBezTo>
                    <a:pt x="25782" y="13423"/>
                    <a:pt x="23684" y="4839"/>
                    <a:pt x="21110" y="4458"/>
                  </a:cubicBezTo>
                  <a:cubicBezTo>
                    <a:pt x="18757" y="4107"/>
                    <a:pt x="14815" y="3344"/>
                    <a:pt x="14815" y="3344"/>
                  </a:cubicBezTo>
                  <a:cubicBezTo>
                    <a:pt x="14815" y="3344"/>
                    <a:pt x="13447" y="610"/>
                    <a:pt x="13035" y="70"/>
                  </a:cubicBezTo>
                  <a:cubicBezTo>
                    <a:pt x="13000" y="23"/>
                    <a:pt x="12927" y="1"/>
                    <a:pt x="1282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5086925" y="464600"/>
              <a:ext cx="1355100" cy="1592225"/>
            </a:xfrm>
            <a:custGeom>
              <a:avLst/>
              <a:gdLst/>
              <a:ahLst/>
              <a:cxnLst/>
              <a:rect l="l" t="t" r="r" b="b"/>
              <a:pathLst>
                <a:path w="54204" h="63689" extrusionOk="0">
                  <a:moveTo>
                    <a:pt x="24571" y="0"/>
                  </a:moveTo>
                  <a:cubicBezTo>
                    <a:pt x="23164" y="0"/>
                    <a:pt x="21813" y="806"/>
                    <a:pt x="21204" y="2165"/>
                  </a:cubicBezTo>
                  <a:lnTo>
                    <a:pt x="857" y="46894"/>
                  </a:lnTo>
                  <a:cubicBezTo>
                    <a:pt x="0" y="48738"/>
                    <a:pt x="827" y="50933"/>
                    <a:pt x="2671" y="51760"/>
                  </a:cubicBezTo>
                  <a:lnTo>
                    <a:pt x="28134" y="63362"/>
                  </a:lnTo>
                  <a:cubicBezTo>
                    <a:pt x="28628" y="63584"/>
                    <a:pt x="29147" y="63689"/>
                    <a:pt x="29658" y="63689"/>
                  </a:cubicBezTo>
                  <a:cubicBezTo>
                    <a:pt x="31055" y="63689"/>
                    <a:pt x="32394" y="62902"/>
                    <a:pt x="33000" y="61551"/>
                  </a:cubicBezTo>
                  <a:lnTo>
                    <a:pt x="53377" y="16789"/>
                  </a:lnTo>
                  <a:cubicBezTo>
                    <a:pt x="54203" y="14945"/>
                    <a:pt x="53377" y="12750"/>
                    <a:pt x="51533" y="11923"/>
                  </a:cubicBezTo>
                  <a:lnTo>
                    <a:pt x="26069" y="321"/>
                  </a:lnTo>
                  <a:cubicBezTo>
                    <a:pt x="25584" y="103"/>
                    <a:pt x="25074" y="0"/>
                    <a:pt x="24571" y="0"/>
                  </a:cubicBezTo>
                  <a:close/>
                </a:path>
              </a:pathLst>
            </a:custGeom>
            <a:solidFill>
              <a:srgbClr val="2E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5235500" y="510750"/>
              <a:ext cx="710575" cy="1344000"/>
            </a:xfrm>
            <a:custGeom>
              <a:avLst/>
              <a:gdLst/>
              <a:ahLst/>
              <a:cxnLst/>
              <a:rect l="l" t="t" r="r" b="b"/>
              <a:pathLst>
                <a:path w="28423" h="53760" extrusionOk="0">
                  <a:moveTo>
                    <a:pt x="23463" y="1"/>
                  </a:moveTo>
                  <a:lnTo>
                    <a:pt x="1" y="51440"/>
                  </a:lnTo>
                  <a:lnTo>
                    <a:pt x="5087" y="53759"/>
                  </a:lnTo>
                  <a:lnTo>
                    <a:pt x="28422" y="2257"/>
                  </a:lnTo>
                  <a:lnTo>
                    <a:pt x="23463" y="1"/>
                  </a:lnTo>
                  <a:close/>
                </a:path>
              </a:pathLst>
            </a:custGeom>
            <a:solidFill>
              <a:srgbClr val="1D1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471600" y="1606750"/>
              <a:ext cx="208250" cy="257525"/>
            </a:xfrm>
            <a:custGeom>
              <a:avLst/>
              <a:gdLst/>
              <a:ahLst/>
              <a:cxnLst/>
              <a:rect l="l" t="t" r="r" b="b"/>
              <a:pathLst>
                <a:path w="8330" h="10301" extrusionOk="0">
                  <a:moveTo>
                    <a:pt x="3752" y="0"/>
                  </a:moveTo>
                  <a:lnTo>
                    <a:pt x="0" y="8202"/>
                  </a:lnTo>
                  <a:lnTo>
                    <a:pt x="4578" y="10301"/>
                  </a:lnTo>
                  <a:lnTo>
                    <a:pt x="8330" y="2068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5605125" y="1468450"/>
              <a:ext cx="96975" cy="94625"/>
            </a:xfrm>
            <a:custGeom>
              <a:avLst/>
              <a:gdLst/>
              <a:ahLst/>
              <a:cxnLst/>
              <a:rect l="l" t="t" r="r" b="b"/>
              <a:pathLst>
                <a:path w="3879" h="3785" extrusionOk="0">
                  <a:moveTo>
                    <a:pt x="921" y="0"/>
                  </a:moveTo>
                  <a:lnTo>
                    <a:pt x="0" y="2035"/>
                  </a:lnTo>
                  <a:lnTo>
                    <a:pt x="3879" y="37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764825" y="1070300"/>
              <a:ext cx="129625" cy="205075"/>
            </a:xfrm>
            <a:custGeom>
              <a:avLst/>
              <a:gdLst/>
              <a:ahLst/>
              <a:cxnLst/>
              <a:rect l="l" t="t" r="r" b="b"/>
              <a:pathLst>
                <a:path w="5185" h="8203" extrusionOk="0">
                  <a:moveTo>
                    <a:pt x="1751" y="0"/>
                  </a:moveTo>
                  <a:lnTo>
                    <a:pt x="1" y="3879"/>
                  </a:lnTo>
                  <a:lnTo>
                    <a:pt x="3022" y="7948"/>
                  </a:lnTo>
                  <a:lnTo>
                    <a:pt x="3595" y="8202"/>
                  </a:lnTo>
                  <a:lnTo>
                    <a:pt x="5184" y="464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874525" y="724525"/>
              <a:ext cx="206650" cy="257525"/>
            </a:xfrm>
            <a:custGeom>
              <a:avLst/>
              <a:gdLst/>
              <a:ahLst/>
              <a:cxnLst/>
              <a:rect l="l" t="t" r="r" b="b"/>
              <a:pathLst>
                <a:path w="8266" h="10301" extrusionOk="0">
                  <a:moveTo>
                    <a:pt x="3657" y="0"/>
                  </a:moveTo>
                  <a:lnTo>
                    <a:pt x="0" y="8109"/>
                  </a:lnTo>
                  <a:lnTo>
                    <a:pt x="160" y="8330"/>
                  </a:lnTo>
                  <a:lnTo>
                    <a:pt x="4515" y="10301"/>
                  </a:lnTo>
                  <a:lnTo>
                    <a:pt x="8266" y="2099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5408000" y="808775"/>
              <a:ext cx="77100" cy="169350"/>
            </a:xfrm>
            <a:custGeom>
              <a:avLst/>
              <a:gdLst/>
              <a:ahLst/>
              <a:cxnLst/>
              <a:rect l="l" t="t" r="r" b="b"/>
              <a:pathLst>
                <a:path w="3084" h="6774" extrusionOk="0">
                  <a:moveTo>
                    <a:pt x="3083" y="0"/>
                  </a:moveTo>
                  <a:lnTo>
                    <a:pt x="1" y="6773"/>
                  </a:lnTo>
                  <a:lnTo>
                    <a:pt x="1" y="6773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5347600" y="978100"/>
              <a:ext cx="60425" cy="131950"/>
            </a:xfrm>
            <a:custGeom>
              <a:avLst/>
              <a:gdLst/>
              <a:ahLst/>
              <a:cxnLst/>
              <a:rect l="l" t="t" r="r" b="b"/>
              <a:pathLst>
                <a:path w="2417" h="5278" extrusionOk="0">
                  <a:moveTo>
                    <a:pt x="2417" y="0"/>
                  </a:moveTo>
                  <a:lnTo>
                    <a:pt x="1" y="5278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347600" y="798475"/>
              <a:ext cx="744725" cy="1096825"/>
            </a:xfrm>
            <a:custGeom>
              <a:avLst/>
              <a:gdLst/>
              <a:ahLst/>
              <a:cxnLst/>
              <a:rect l="l" t="t" r="r" b="b"/>
              <a:pathLst>
                <a:path w="29789" h="43873" extrusionOk="0">
                  <a:moveTo>
                    <a:pt x="5690" y="0"/>
                  </a:moveTo>
                  <a:lnTo>
                    <a:pt x="5499" y="412"/>
                  </a:lnTo>
                  <a:lnTo>
                    <a:pt x="2417" y="7185"/>
                  </a:lnTo>
                  <a:lnTo>
                    <a:pt x="1" y="12463"/>
                  </a:lnTo>
                  <a:lnTo>
                    <a:pt x="5087" y="18948"/>
                  </a:lnTo>
                  <a:lnTo>
                    <a:pt x="10683" y="6677"/>
                  </a:lnTo>
                  <a:lnTo>
                    <a:pt x="5690" y="0"/>
                  </a:lnTo>
                  <a:close/>
                  <a:moveTo>
                    <a:pt x="14434" y="11730"/>
                  </a:moveTo>
                  <a:lnTo>
                    <a:pt x="8933" y="23875"/>
                  </a:lnTo>
                  <a:lnTo>
                    <a:pt x="11222" y="26799"/>
                  </a:lnTo>
                  <a:lnTo>
                    <a:pt x="14019" y="20601"/>
                  </a:lnTo>
                  <a:lnTo>
                    <a:pt x="18597" y="22700"/>
                  </a:lnTo>
                  <a:lnTo>
                    <a:pt x="14879" y="30902"/>
                  </a:lnTo>
                  <a:lnTo>
                    <a:pt x="14180" y="30584"/>
                  </a:lnTo>
                  <a:lnTo>
                    <a:pt x="14180" y="30584"/>
                  </a:lnTo>
                  <a:lnTo>
                    <a:pt x="24544" y="43873"/>
                  </a:lnTo>
                  <a:lnTo>
                    <a:pt x="29788" y="32331"/>
                  </a:lnTo>
                  <a:lnTo>
                    <a:pt x="19711" y="18821"/>
                  </a:lnTo>
                  <a:lnTo>
                    <a:pt x="15673" y="16977"/>
                  </a:lnTo>
                  <a:lnTo>
                    <a:pt x="16690" y="14752"/>
                  </a:lnTo>
                  <a:lnTo>
                    <a:pt x="14434" y="1173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474775" y="965375"/>
              <a:ext cx="233700" cy="429975"/>
            </a:xfrm>
            <a:custGeom>
              <a:avLst/>
              <a:gdLst/>
              <a:ahLst/>
              <a:cxnLst/>
              <a:rect l="l" t="t" r="r" b="b"/>
              <a:pathLst>
                <a:path w="9348" h="17199" extrusionOk="0">
                  <a:moveTo>
                    <a:pt x="5596" y="1"/>
                  </a:moveTo>
                  <a:lnTo>
                    <a:pt x="0" y="12272"/>
                  </a:lnTo>
                  <a:lnTo>
                    <a:pt x="3846" y="17199"/>
                  </a:lnTo>
                  <a:lnTo>
                    <a:pt x="9347" y="5054"/>
                  </a:lnTo>
                  <a:lnTo>
                    <a:pt x="5596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628125" y="1313500"/>
              <a:ext cx="184425" cy="257525"/>
            </a:xfrm>
            <a:custGeom>
              <a:avLst/>
              <a:gdLst/>
              <a:ahLst/>
              <a:cxnLst/>
              <a:rect l="l" t="t" r="r" b="b"/>
              <a:pathLst>
                <a:path w="7377" h="10301" extrusionOk="0">
                  <a:moveTo>
                    <a:pt x="2798" y="0"/>
                  </a:moveTo>
                  <a:lnTo>
                    <a:pt x="1" y="6198"/>
                  </a:lnTo>
                  <a:lnTo>
                    <a:pt x="2959" y="9983"/>
                  </a:lnTo>
                  <a:lnTo>
                    <a:pt x="3658" y="10301"/>
                  </a:lnTo>
                  <a:lnTo>
                    <a:pt x="7376" y="2099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5739400" y="1167250"/>
              <a:ext cx="101000" cy="101750"/>
            </a:xfrm>
            <a:custGeom>
              <a:avLst/>
              <a:gdLst/>
              <a:ahLst/>
              <a:cxnLst/>
              <a:rect l="l" t="t" r="r" b="b"/>
              <a:pathLst>
                <a:path w="4040" h="4070" extrusionOk="0">
                  <a:moveTo>
                    <a:pt x="1018" y="1"/>
                  </a:moveTo>
                  <a:lnTo>
                    <a:pt x="1" y="2226"/>
                  </a:lnTo>
                  <a:lnTo>
                    <a:pt x="4039" y="4070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544700" y="557625"/>
              <a:ext cx="657300" cy="866350"/>
            </a:xfrm>
            <a:custGeom>
              <a:avLst/>
              <a:gdLst/>
              <a:ahLst/>
              <a:cxnLst/>
              <a:rect l="l" t="t" r="r" b="b"/>
              <a:pathLst>
                <a:path w="26292" h="34654" extrusionOk="0">
                  <a:moveTo>
                    <a:pt x="26291" y="32334"/>
                  </a:moveTo>
                  <a:lnTo>
                    <a:pt x="25243" y="34653"/>
                  </a:lnTo>
                  <a:close/>
                  <a:moveTo>
                    <a:pt x="2163" y="0"/>
                  </a:moveTo>
                  <a:lnTo>
                    <a:pt x="1" y="4769"/>
                  </a:lnTo>
                  <a:close/>
                </a:path>
              </a:pathLst>
            </a:custGeom>
            <a:solidFill>
              <a:srgbClr val="FE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534350" y="557625"/>
              <a:ext cx="667650" cy="953000"/>
            </a:xfrm>
            <a:custGeom>
              <a:avLst/>
              <a:gdLst/>
              <a:ahLst/>
              <a:cxnLst/>
              <a:rect l="l" t="t" r="r" b="b"/>
              <a:pathLst>
                <a:path w="26706" h="38120" extrusionOk="0">
                  <a:moveTo>
                    <a:pt x="2577" y="0"/>
                  </a:moveTo>
                  <a:lnTo>
                    <a:pt x="415" y="4769"/>
                  </a:lnTo>
                  <a:lnTo>
                    <a:pt x="0" y="5723"/>
                  </a:lnTo>
                  <a:lnTo>
                    <a:pt x="4960" y="12432"/>
                  </a:lnTo>
                  <a:lnTo>
                    <a:pt x="7567" y="6710"/>
                  </a:lnTo>
                  <a:lnTo>
                    <a:pt x="2577" y="0"/>
                  </a:lnTo>
                  <a:close/>
                  <a:moveTo>
                    <a:pt x="11318" y="11733"/>
                  </a:moveTo>
                  <a:lnTo>
                    <a:pt x="8711" y="17486"/>
                  </a:lnTo>
                  <a:lnTo>
                    <a:pt x="10970" y="20507"/>
                  </a:lnTo>
                  <a:lnTo>
                    <a:pt x="11954" y="18409"/>
                  </a:lnTo>
                  <a:lnTo>
                    <a:pt x="16532" y="20474"/>
                  </a:lnTo>
                  <a:lnTo>
                    <a:pt x="14403" y="25149"/>
                  </a:lnTo>
                  <a:lnTo>
                    <a:pt x="24068" y="38120"/>
                  </a:lnTo>
                  <a:lnTo>
                    <a:pt x="25657" y="34653"/>
                  </a:lnTo>
                  <a:lnTo>
                    <a:pt x="26705" y="32334"/>
                  </a:lnTo>
                  <a:lnTo>
                    <a:pt x="13767" y="15006"/>
                  </a:lnTo>
                  <a:lnTo>
                    <a:pt x="13544" y="14912"/>
                  </a:lnTo>
                  <a:lnTo>
                    <a:pt x="13607" y="14785"/>
                  </a:lnTo>
                  <a:lnTo>
                    <a:pt x="11318" y="11733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5658325" y="725350"/>
              <a:ext cx="159000" cy="269425"/>
            </a:xfrm>
            <a:custGeom>
              <a:avLst/>
              <a:gdLst/>
              <a:ahLst/>
              <a:cxnLst/>
              <a:rect l="l" t="t" r="r" b="b"/>
              <a:pathLst>
                <a:path w="6360" h="10777" extrusionOk="0">
                  <a:moveTo>
                    <a:pt x="2608" y="1"/>
                  </a:moveTo>
                  <a:lnTo>
                    <a:pt x="1" y="5723"/>
                  </a:lnTo>
                  <a:lnTo>
                    <a:pt x="3752" y="10777"/>
                  </a:lnTo>
                  <a:lnTo>
                    <a:pt x="6359" y="5024"/>
                  </a:lnTo>
                  <a:lnTo>
                    <a:pt x="2608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5808575" y="1017825"/>
              <a:ext cx="139075" cy="168525"/>
            </a:xfrm>
            <a:custGeom>
              <a:avLst/>
              <a:gdLst/>
              <a:ahLst/>
              <a:cxnLst/>
              <a:rect l="l" t="t" r="r" b="b"/>
              <a:pathLst>
                <a:path w="5563" h="6741" extrusionOk="0">
                  <a:moveTo>
                    <a:pt x="985" y="1"/>
                  </a:moveTo>
                  <a:lnTo>
                    <a:pt x="1" y="2099"/>
                  </a:lnTo>
                  <a:lnTo>
                    <a:pt x="3434" y="6741"/>
                  </a:lnTo>
                  <a:lnTo>
                    <a:pt x="5563" y="206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872925" y="927225"/>
              <a:ext cx="5625" cy="5550"/>
            </a:xfrm>
            <a:custGeom>
              <a:avLst/>
              <a:gdLst/>
              <a:ahLst/>
              <a:cxnLst/>
              <a:rect l="l" t="t" r="r" b="b"/>
              <a:pathLst>
                <a:path w="225" h="222" extrusionOk="0">
                  <a:moveTo>
                    <a:pt x="64" y="1"/>
                  </a:moveTo>
                  <a:lnTo>
                    <a:pt x="1" y="128"/>
                  </a:lnTo>
                  <a:lnTo>
                    <a:pt x="224" y="22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6069275" y="933825"/>
              <a:ext cx="213025" cy="187075"/>
            </a:xfrm>
            <a:custGeom>
              <a:avLst/>
              <a:gdLst/>
              <a:ahLst/>
              <a:cxnLst/>
              <a:rect l="l" t="t" r="r" b="b"/>
              <a:pathLst>
                <a:path w="8521" h="7483" extrusionOk="0">
                  <a:moveTo>
                    <a:pt x="4267" y="1"/>
                  </a:moveTo>
                  <a:cubicBezTo>
                    <a:pt x="2847" y="1"/>
                    <a:pt x="1487" y="811"/>
                    <a:pt x="857" y="2183"/>
                  </a:cubicBezTo>
                  <a:cubicBezTo>
                    <a:pt x="0" y="4060"/>
                    <a:pt x="827" y="6286"/>
                    <a:pt x="2701" y="7143"/>
                  </a:cubicBezTo>
                  <a:cubicBezTo>
                    <a:pt x="3205" y="7374"/>
                    <a:pt x="3734" y="7483"/>
                    <a:pt x="4255" y="7483"/>
                  </a:cubicBezTo>
                  <a:cubicBezTo>
                    <a:pt x="5675" y="7483"/>
                    <a:pt x="7034" y="6672"/>
                    <a:pt x="7661" y="5299"/>
                  </a:cubicBezTo>
                  <a:cubicBezTo>
                    <a:pt x="8520" y="3391"/>
                    <a:pt x="7694" y="1199"/>
                    <a:pt x="5817" y="339"/>
                  </a:cubicBezTo>
                  <a:cubicBezTo>
                    <a:pt x="5314" y="110"/>
                    <a:pt x="4787" y="1"/>
                    <a:pt x="4267" y="1"/>
                  </a:cubicBezTo>
                  <a:close/>
                </a:path>
              </a:pathLst>
            </a:custGeom>
            <a:solidFill>
              <a:srgbClr val="C62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6132025" y="795675"/>
              <a:ext cx="213025" cy="187600"/>
            </a:xfrm>
            <a:custGeom>
              <a:avLst/>
              <a:gdLst/>
              <a:ahLst/>
              <a:cxnLst/>
              <a:rect l="l" t="t" r="r" b="b"/>
              <a:pathLst>
                <a:path w="8521" h="7504" extrusionOk="0">
                  <a:moveTo>
                    <a:pt x="4278" y="0"/>
                  </a:moveTo>
                  <a:cubicBezTo>
                    <a:pt x="2846" y="0"/>
                    <a:pt x="1491" y="829"/>
                    <a:pt x="860" y="2211"/>
                  </a:cubicBezTo>
                  <a:cubicBezTo>
                    <a:pt x="1" y="4085"/>
                    <a:pt x="827" y="6310"/>
                    <a:pt x="2704" y="7170"/>
                  </a:cubicBezTo>
                  <a:cubicBezTo>
                    <a:pt x="3199" y="7396"/>
                    <a:pt x="3719" y="7503"/>
                    <a:pt x="4231" y="7503"/>
                  </a:cubicBezTo>
                  <a:cubicBezTo>
                    <a:pt x="5659" y="7503"/>
                    <a:pt x="7031" y="6674"/>
                    <a:pt x="7664" y="5293"/>
                  </a:cubicBezTo>
                  <a:cubicBezTo>
                    <a:pt x="8521" y="3419"/>
                    <a:pt x="7694" y="1193"/>
                    <a:pt x="5820" y="334"/>
                  </a:cubicBezTo>
                  <a:cubicBezTo>
                    <a:pt x="5316" y="107"/>
                    <a:pt x="4792" y="0"/>
                    <a:pt x="4278" y="0"/>
                  </a:cubicBezTo>
                  <a:close/>
                </a:path>
              </a:pathLst>
            </a:custGeom>
            <a:solidFill>
              <a:srgbClr val="E6B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42450" y="450300"/>
              <a:ext cx="148675" cy="90500"/>
            </a:xfrm>
            <a:custGeom>
              <a:avLst/>
              <a:gdLst/>
              <a:ahLst/>
              <a:cxnLst/>
              <a:rect l="l" t="t" r="r" b="b"/>
              <a:pathLst>
                <a:path w="5947" h="3620" extrusionOk="0">
                  <a:moveTo>
                    <a:pt x="3017" y="0"/>
                  </a:moveTo>
                  <a:cubicBezTo>
                    <a:pt x="890" y="0"/>
                    <a:pt x="0" y="1401"/>
                    <a:pt x="0" y="1401"/>
                  </a:cubicBezTo>
                  <a:cubicBezTo>
                    <a:pt x="1719" y="2082"/>
                    <a:pt x="3051" y="3619"/>
                    <a:pt x="3714" y="3619"/>
                  </a:cubicBezTo>
                  <a:cubicBezTo>
                    <a:pt x="3762" y="3619"/>
                    <a:pt x="3807" y="3611"/>
                    <a:pt x="3848" y="3594"/>
                  </a:cubicBezTo>
                  <a:cubicBezTo>
                    <a:pt x="4133" y="3467"/>
                    <a:pt x="2450" y="1275"/>
                    <a:pt x="2449" y="1274"/>
                  </a:cubicBezTo>
                  <a:lnTo>
                    <a:pt x="2449" y="1274"/>
                  </a:lnTo>
                  <a:cubicBezTo>
                    <a:pt x="2450" y="1275"/>
                    <a:pt x="4494" y="3432"/>
                    <a:pt x="4771" y="3432"/>
                  </a:cubicBezTo>
                  <a:cubicBezTo>
                    <a:pt x="4789" y="3432"/>
                    <a:pt x="4800" y="3422"/>
                    <a:pt x="4802" y="3403"/>
                  </a:cubicBezTo>
                  <a:cubicBezTo>
                    <a:pt x="4896" y="2482"/>
                    <a:pt x="3531" y="893"/>
                    <a:pt x="3530" y="893"/>
                  </a:cubicBezTo>
                  <a:lnTo>
                    <a:pt x="3530" y="893"/>
                  </a:lnTo>
                  <a:cubicBezTo>
                    <a:pt x="3531" y="893"/>
                    <a:pt x="5429" y="2524"/>
                    <a:pt x="5792" y="2524"/>
                  </a:cubicBezTo>
                  <a:cubicBezTo>
                    <a:pt x="5824" y="2524"/>
                    <a:pt x="5844" y="2511"/>
                    <a:pt x="5850" y="2482"/>
                  </a:cubicBezTo>
                  <a:cubicBezTo>
                    <a:pt x="5946" y="1623"/>
                    <a:pt x="4548" y="130"/>
                    <a:pt x="3594" y="33"/>
                  </a:cubicBezTo>
                  <a:cubicBezTo>
                    <a:pt x="3392" y="11"/>
                    <a:pt x="3200" y="0"/>
                    <a:pt x="301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4837350" y="1000350"/>
              <a:ext cx="793975" cy="549700"/>
            </a:xfrm>
            <a:custGeom>
              <a:avLst/>
              <a:gdLst/>
              <a:ahLst/>
              <a:cxnLst/>
              <a:rect l="l" t="t" r="r" b="b"/>
              <a:pathLst>
                <a:path w="31759" h="21988" extrusionOk="0">
                  <a:moveTo>
                    <a:pt x="6931" y="0"/>
                  </a:moveTo>
                  <a:cubicBezTo>
                    <a:pt x="6931" y="0"/>
                    <a:pt x="446" y="2956"/>
                    <a:pt x="222" y="4133"/>
                  </a:cubicBezTo>
                  <a:cubicBezTo>
                    <a:pt x="1" y="5278"/>
                    <a:pt x="1908" y="16308"/>
                    <a:pt x="7630" y="19393"/>
                  </a:cubicBezTo>
                  <a:cubicBezTo>
                    <a:pt x="11726" y="21612"/>
                    <a:pt x="19184" y="21987"/>
                    <a:pt x="23503" y="21987"/>
                  </a:cubicBezTo>
                  <a:cubicBezTo>
                    <a:pt x="25184" y="21987"/>
                    <a:pt x="26389" y="21931"/>
                    <a:pt x="26736" y="21904"/>
                  </a:cubicBezTo>
                  <a:cubicBezTo>
                    <a:pt x="28008" y="21840"/>
                    <a:pt x="31759" y="19869"/>
                    <a:pt x="28867" y="18279"/>
                  </a:cubicBezTo>
                  <a:cubicBezTo>
                    <a:pt x="25973" y="16723"/>
                    <a:pt x="13862" y="16308"/>
                    <a:pt x="11794" y="13765"/>
                  </a:cubicBezTo>
                  <a:cubicBezTo>
                    <a:pt x="9759" y="11191"/>
                    <a:pt x="6931" y="0"/>
                    <a:pt x="693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736375" y="831850"/>
              <a:ext cx="394750" cy="533250"/>
            </a:xfrm>
            <a:custGeom>
              <a:avLst/>
              <a:gdLst/>
              <a:ahLst/>
              <a:cxnLst/>
              <a:rect l="l" t="t" r="r" b="b"/>
              <a:pathLst>
                <a:path w="15790" h="21330" extrusionOk="0">
                  <a:moveTo>
                    <a:pt x="10301" y="1"/>
                  </a:moveTo>
                  <a:cubicBezTo>
                    <a:pt x="1" y="3116"/>
                    <a:pt x="479" y="6008"/>
                    <a:pt x="670" y="9347"/>
                  </a:cubicBezTo>
                  <a:cubicBezTo>
                    <a:pt x="891" y="13035"/>
                    <a:pt x="3277" y="20251"/>
                    <a:pt x="4833" y="21174"/>
                  </a:cubicBezTo>
                  <a:cubicBezTo>
                    <a:pt x="5019" y="21280"/>
                    <a:pt x="5317" y="21329"/>
                    <a:pt x="5698" y="21329"/>
                  </a:cubicBezTo>
                  <a:cubicBezTo>
                    <a:pt x="8511" y="21329"/>
                    <a:pt x="15789" y="18612"/>
                    <a:pt x="14752" y="15896"/>
                  </a:cubicBezTo>
                  <a:cubicBezTo>
                    <a:pt x="12750" y="10619"/>
                    <a:pt x="10301" y="1"/>
                    <a:pt x="103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492250" y="1436650"/>
              <a:ext cx="210500" cy="128525"/>
            </a:xfrm>
            <a:custGeom>
              <a:avLst/>
              <a:gdLst/>
              <a:ahLst/>
              <a:cxnLst/>
              <a:rect l="l" t="t" r="r" b="b"/>
              <a:pathLst>
                <a:path w="8420" h="5141" extrusionOk="0">
                  <a:moveTo>
                    <a:pt x="827" y="1"/>
                  </a:moveTo>
                  <a:cubicBezTo>
                    <a:pt x="827" y="1"/>
                    <a:pt x="1" y="4324"/>
                    <a:pt x="128" y="4579"/>
                  </a:cubicBezTo>
                  <a:cubicBezTo>
                    <a:pt x="143" y="4610"/>
                    <a:pt x="199" y="4623"/>
                    <a:pt x="288" y="4623"/>
                  </a:cubicBezTo>
                  <a:cubicBezTo>
                    <a:pt x="774" y="4623"/>
                    <a:pt x="2244" y="4236"/>
                    <a:pt x="3548" y="4236"/>
                  </a:cubicBezTo>
                  <a:cubicBezTo>
                    <a:pt x="3975" y="4236"/>
                    <a:pt x="4385" y="4278"/>
                    <a:pt x="4736" y="4388"/>
                  </a:cubicBezTo>
                  <a:cubicBezTo>
                    <a:pt x="6054" y="4828"/>
                    <a:pt x="6950" y="5140"/>
                    <a:pt x="7259" y="5140"/>
                  </a:cubicBezTo>
                  <a:cubicBezTo>
                    <a:pt x="7330" y="5140"/>
                    <a:pt x="7370" y="5123"/>
                    <a:pt x="7376" y="5087"/>
                  </a:cubicBezTo>
                  <a:cubicBezTo>
                    <a:pt x="7440" y="4230"/>
                    <a:pt x="5118" y="3307"/>
                    <a:pt x="5118" y="3307"/>
                  </a:cubicBezTo>
                  <a:lnTo>
                    <a:pt x="5118" y="3307"/>
                  </a:lnTo>
                  <a:cubicBezTo>
                    <a:pt x="5118" y="3307"/>
                    <a:pt x="7332" y="4029"/>
                    <a:pt x="8013" y="4029"/>
                  </a:cubicBezTo>
                  <a:cubicBezTo>
                    <a:pt x="8115" y="4029"/>
                    <a:pt x="8182" y="4013"/>
                    <a:pt x="8203" y="3976"/>
                  </a:cubicBezTo>
                  <a:cubicBezTo>
                    <a:pt x="8419" y="3508"/>
                    <a:pt x="5474" y="2342"/>
                    <a:pt x="5227" y="2263"/>
                  </a:cubicBezTo>
                  <a:lnTo>
                    <a:pt x="5227" y="2263"/>
                  </a:lnTo>
                  <a:cubicBezTo>
                    <a:pt x="5385" y="2290"/>
                    <a:pt x="6764" y="2460"/>
                    <a:pt x="7524" y="2460"/>
                  </a:cubicBezTo>
                  <a:cubicBezTo>
                    <a:pt x="7785" y="2460"/>
                    <a:pt x="7974" y="2440"/>
                    <a:pt x="8012" y="2386"/>
                  </a:cubicBezTo>
                  <a:cubicBezTo>
                    <a:pt x="8139" y="2163"/>
                    <a:pt x="5787" y="1051"/>
                    <a:pt x="4609" y="700"/>
                  </a:cubicBezTo>
                  <a:cubicBezTo>
                    <a:pt x="3434" y="352"/>
                    <a:pt x="1082" y="34"/>
                    <a:pt x="82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554975" y="1437225"/>
              <a:ext cx="88600" cy="23325"/>
            </a:xfrm>
            <a:custGeom>
              <a:avLst/>
              <a:gdLst/>
              <a:ahLst/>
              <a:cxnLst/>
              <a:rect l="l" t="t" r="r" b="b"/>
              <a:pathLst>
                <a:path w="3544" h="933" extrusionOk="0">
                  <a:moveTo>
                    <a:pt x="3251" y="1"/>
                  </a:moveTo>
                  <a:cubicBezTo>
                    <a:pt x="2615" y="1"/>
                    <a:pt x="917" y="303"/>
                    <a:pt x="480" y="329"/>
                  </a:cubicBezTo>
                  <a:cubicBezTo>
                    <a:pt x="1" y="356"/>
                    <a:pt x="1017" y="933"/>
                    <a:pt x="1587" y="933"/>
                  </a:cubicBezTo>
                  <a:cubicBezTo>
                    <a:pt x="1661" y="933"/>
                    <a:pt x="1728" y="923"/>
                    <a:pt x="1782" y="901"/>
                  </a:cubicBezTo>
                  <a:cubicBezTo>
                    <a:pt x="1782" y="901"/>
                    <a:pt x="3118" y="423"/>
                    <a:pt x="3469" y="105"/>
                  </a:cubicBezTo>
                  <a:cubicBezTo>
                    <a:pt x="3544" y="30"/>
                    <a:pt x="3448" y="1"/>
                    <a:pt x="325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000250" y="985400"/>
              <a:ext cx="130375" cy="255775"/>
            </a:xfrm>
            <a:custGeom>
              <a:avLst/>
              <a:gdLst/>
              <a:ahLst/>
              <a:cxnLst/>
              <a:rect l="l" t="t" r="r" b="b"/>
              <a:pathLst>
                <a:path w="5215" h="10231" extrusionOk="0">
                  <a:moveTo>
                    <a:pt x="272" y="1"/>
                  </a:moveTo>
                  <a:cubicBezTo>
                    <a:pt x="234" y="1"/>
                    <a:pt x="196" y="8"/>
                    <a:pt x="161" y="26"/>
                  </a:cubicBezTo>
                  <a:cubicBezTo>
                    <a:pt x="34" y="90"/>
                    <a:pt x="0" y="217"/>
                    <a:pt x="34" y="344"/>
                  </a:cubicBezTo>
                  <a:cubicBezTo>
                    <a:pt x="97" y="438"/>
                    <a:pt x="3752" y="8195"/>
                    <a:pt x="4706" y="10103"/>
                  </a:cubicBezTo>
                  <a:cubicBezTo>
                    <a:pt x="4739" y="10200"/>
                    <a:pt x="4833" y="10230"/>
                    <a:pt x="4929" y="10230"/>
                  </a:cubicBezTo>
                  <a:cubicBezTo>
                    <a:pt x="4960" y="10230"/>
                    <a:pt x="4993" y="10230"/>
                    <a:pt x="5024" y="10200"/>
                  </a:cubicBezTo>
                  <a:cubicBezTo>
                    <a:pt x="5151" y="10136"/>
                    <a:pt x="5214" y="10009"/>
                    <a:pt x="5151" y="9882"/>
                  </a:cubicBezTo>
                  <a:cubicBezTo>
                    <a:pt x="4197" y="7974"/>
                    <a:pt x="542" y="217"/>
                    <a:pt x="509" y="120"/>
                  </a:cubicBezTo>
                  <a:cubicBezTo>
                    <a:pt x="463" y="53"/>
                    <a:pt x="369" y="1"/>
                    <a:pt x="272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000250" y="813525"/>
              <a:ext cx="156625" cy="46975"/>
            </a:xfrm>
            <a:custGeom>
              <a:avLst/>
              <a:gdLst/>
              <a:ahLst/>
              <a:cxnLst/>
              <a:rect l="l" t="t" r="r" b="b"/>
              <a:pathLst>
                <a:path w="6265" h="1879" extrusionOk="0">
                  <a:moveTo>
                    <a:pt x="5993" y="1"/>
                  </a:moveTo>
                  <a:cubicBezTo>
                    <a:pt x="5945" y="1"/>
                    <a:pt x="5896" y="12"/>
                    <a:pt x="5850" y="34"/>
                  </a:cubicBezTo>
                  <a:cubicBezTo>
                    <a:pt x="3945" y="1228"/>
                    <a:pt x="1907" y="1394"/>
                    <a:pt x="909" y="1394"/>
                  </a:cubicBezTo>
                  <a:cubicBezTo>
                    <a:pt x="526" y="1394"/>
                    <a:pt x="296" y="1369"/>
                    <a:pt x="288" y="1369"/>
                  </a:cubicBezTo>
                  <a:cubicBezTo>
                    <a:pt x="271" y="1365"/>
                    <a:pt x="254" y="1363"/>
                    <a:pt x="237" y="1363"/>
                  </a:cubicBezTo>
                  <a:cubicBezTo>
                    <a:pt x="129" y="1363"/>
                    <a:pt x="34" y="1450"/>
                    <a:pt x="34" y="1560"/>
                  </a:cubicBezTo>
                  <a:cubicBezTo>
                    <a:pt x="0" y="1718"/>
                    <a:pt x="97" y="1845"/>
                    <a:pt x="255" y="1845"/>
                  </a:cubicBezTo>
                  <a:cubicBezTo>
                    <a:pt x="288" y="1845"/>
                    <a:pt x="542" y="1878"/>
                    <a:pt x="987" y="1878"/>
                  </a:cubicBezTo>
                  <a:cubicBezTo>
                    <a:pt x="2068" y="1878"/>
                    <a:pt x="4133" y="1687"/>
                    <a:pt x="6104" y="446"/>
                  </a:cubicBezTo>
                  <a:cubicBezTo>
                    <a:pt x="6232" y="383"/>
                    <a:pt x="6265" y="225"/>
                    <a:pt x="6201" y="98"/>
                  </a:cubicBezTo>
                  <a:cubicBezTo>
                    <a:pt x="6160" y="36"/>
                    <a:pt x="6079" y="1"/>
                    <a:pt x="5993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4573475" y="1551750"/>
              <a:ext cx="335425" cy="261650"/>
            </a:xfrm>
            <a:custGeom>
              <a:avLst/>
              <a:gdLst/>
              <a:ahLst/>
              <a:cxnLst/>
              <a:rect l="l" t="t" r="r" b="b"/>
              <a:pathLst>
                <a:path w="13417" h="10466" extrusionOk="0">
                  <a:moveTo>
                    <a:pt x="10787" y="0"/>
                  </a:moveTo>
                  <a:cubicBezTo>
                    <a:pt x="8399" y="0"/>
                    <a:pt x="4932" y="303"/>
                    <a:pt x="3719" y="1946"/>
                  </a:cubicBezTo>
                  <a:cubicBezTo>
                    <a:pt x="1908" y="4362"/>
                    <a:pt x="128" y="9894"/>
                    <a:pt x="64" y="10148"/>
                  </a:cubicBezTo>
                  <a:cubicBezTo>
                    <a:pt x="1" y="10275"/>
                    <a:pt x="95" y="10402"/>
                    <a:pt x="222" y="10435"/>
                  </a:cubicBezTo>
                  <a:cubicBezTo>
                    <a:pt x="255" y="10466"/>
                    <a:pt x="255" y="10466"/>
                    <a:pt x="286" y="10466"/>
                  </a:cubicBezTo>
                  <a:cubicBezTo>
                    <a:pt x="382" y="10466"/>
                    <a:pt x="509" y="10402"/>
                    <a:pt x="540" y="10275"/>
                  </a:cubicBezTo>
                  <a:cubicBezTo>
                    <a:pt x="540" y="10245"/>
                    <a:pt x="2353" y="4616"/>
                    <a:pt x="4101" y="2233"/>
                  </a:cubicBezTo>
                  <a:cubicBezTo>
                    <a:pt x="5204" y="762"/>
                    <a:pt x="8594" y="499"/>
                    <a:pt x="10891" y="499"/>
                  </a:cubicBezTo>
                  <a:cubicBezTo>
                    <a:pt x="12167" y="499"/>
                    <a:pt x="13107" y="580"/>
                    <a:pt x="13129" y="580"/>
                  </a:cubicBezTo>
                  <a:cubicBezTo>
                    <a:pt x="13290" y="580"/>
                    <a:pt x="13417" y="483"/>
                    <a:pt x="13417" y="356"/>
                  </a:cubicBezTo>
                  <a:cubicBezTo>
                    <a:pt x="13417" y="229"/>
                    <a:pt x="13320" y="102"/>
                    <a:pt x="13193" y="102"/>
                  </a:cubicBezTo>
                  <a:cubicBezTo>
                    <a:pt x="13080" y="91"/>
                    <a:pt x="12096" y="0"/>
                    <a:pt x="10787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5308625" y="847400"/>
              <a:ext cx="90625" cy="141025"/>
            </a:xfrm>
            <a:custGeom>
              <a:avLst/>
              <a:gdLst/>
              <a:ahLst/>
              <a:cxnLst/>
              <a:rect l="l" t="t" r="r" b="b"/>
              <a:pathLst>
                <a:path w="3625" h="5641" extrusionOk="0">
                  <a:moveTo>
                    <a:pt x="260" y="1"/>
                  </a:moveTo>
                  <a:cubicBezTo>
                    <a:pt x="190" y="1"/>
                    <a:pt x="118" y="25"/>
                    <a:pt x="64" y="78"/>
                  </a:cubicBezTo>
                  <a:cubicBezTo>
                    <a:pt x="1" y="205"/>
                    <a:pt x="1" y="332"/>
                    <a:pt x="97" y="426"/>
                  </a:cubicBezTo>
                  <a:cubicBezTo>
                    <a:pt x="128" y="460"/>
                    <a:pt x="2323" y="2367"/>
                    <a:pt x="3116" y="5450"/>
                  </a:cubicBezTo>
                  <a:cubicBezTo>
                    <a:pt x="3149" y="5577"/>
                    <a:pt x="3243" y="5640"/>
                    <a:pt x="3340" y="5640"/>
                  </a:cubicBezTo>
                  <a:lnTo>
                    <a:pt x="3404" y="5640"/>
                  </a:lnTo>
                  <a:cubicBezTo>
                    <a:pt x="3561" y="5610"/>
                    <a:pt x="3625" y="5483"/>
                    <a:pt x="3594" y="5322"/>
                  </a:cubicBezTo>
                  <a:cubicBezTo>
                    <a:pt x="2768" y="2080"/>
                    <a:pt x="509" y="142"/>
                    <a:pt x="415" y="45"/>
                  </a:cubicBezTo>
                  <a:cubicBezTo>
                    <a:pt x="372" y="16"/>
                    <a:pt x="316" y="1"/>
                    <a:pt x="260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5042400" y="589400"/>
              <a:ext cx="17525" cy="70000"/>
            </a:xfrm>
            <a:custGeom>
              <a:avLst/>
              <a:gdLst/>
              <a:ahLst/>
              <a:cxnLst/>
              <a:rect l="l" t="t" r="r" b="b"/>
              <a:pathLst>
                <a:path w="701" h="2800" extrusionOk="0">
                  <a:moveTo>
                    <a:pt x="637" y="1"/>
                  </a:moveTo>
                  <a:lnTo>
                    <a:pt x="637" y="1"/>
                  </a:lnTo>
                  <a:cubicBezTo>
                    <a:pt x="636" y="1"/>
                    <a:pt x="31" y="288"/>
                    <a:pt x="31" y="606"/>
                  </a:cubicBezTo>
                  <a:cubicBezTo>
                    <a:pt x="31" y="606"/>
                    <a:pt x="31" y="733"/>
                    <a:pt x="1" y="891"/>
                  </a:cubicBezTo>
                  <a:cubicBezTo>
                    <a:pt x="1" y="1519"/>
                    <a:pt x="1" y="2799"/>
                    <a:pt x="153" y="2799"/>
                  </a:cubicBezTo>
                  <a:cubicBezTo>
                    <a:pt x="154" y="2799"/>
                    <a:pt x="156" y="2799"/>
                    <a:pt x="158" y="2799"/>
                  </a:cubicBezTo>
                  <a:cubicBezTo>
                    <a:pt x="413" y="2768"/>
                    <a:pt x="446" y="2735"/>
                    <a:pt x="573" y="2608"/>
                  </a:cubicBezTo>
                  <a:cubicBezTo>
                    <a:pt x="700" y="2450"/>
                    <a:pt x="637" y="1"/>
                    <a:pt x="637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4849600" y="541375"/>
              <a:ext cx="285675" cy="117475"/>
            </a:xfrm>
            <a:custGeom>
              <a:avLst/>
              <a:gdLst/>
              <a:ahLst/>
              <a:cxnLst/>
              <a:rect l="l" t="t" r="r" b="b"/>
              <a:pathLst>
                <a:path w="11427" h="4699" extrusionOk="0">
                  <a:moveTo>
                    <a:pt x="10876" y="1"/>
                  </a:moveTo>
                  <a:cubicBezTo>
                    <a:pt x="10841" y="1"/>
                    <a:pt x="10804" y="5"/>
                    <a:pt x="10765" y="14"/>
                  </a:cubicBezTo>
                  <a:cubicBezTo>
                    <a:pt x="10765" y="14"/>
                    <a:pt x="749" y="968"/>
                    <a:pt x="368" y="1922"/>
                  </a:cubicBezTo>
                  <a:cubicBezTo>
                    <a:pt x="1" y="2871"/>
                    <a:pt x="1397" y="4698"/>
                    <a:pt x="2269" y="4698"/>
                  </a:cubicBezTo>
                  <a:cubicBezTo>
                    <a:pt x="2304" y="4698"/>
                    <a:pt x="2338" y="4695"/>
                    <a:pt x="2372" y="4689"/>
                  </a:cubicBezTo>
                  <a:cubicBezTo>
                    <a:pt x="3262" y="4498"/>
                    <a:pt x="3229" y="3608"/>
                    <a:pt x="3961" y="3481"/>
                  </a:cubicBezTo>
                  <a:cubicBezTo>
                    <a:pt x="3983" y="3478"/>
                    <a:pt x="4003" y="3477"/>
                    <a:pt x="4023" y="3477"/>
                  </a:cubicBezTo>
                  <a:cubicBezTo>
                    <a:pt x="4483" y="3477"/>
                    <a:pt x="4674" y="4208"/>
                    <a:pt x="5432" y="4208"/>
                  </a:cubicBezTo>
                  <a:cubicBezTo>
                    <a:pt x="5734" y="4208"/>
                    <a:pt x="6126" y="4091"/>
                    <a:pt x="6662" y="3766"/>
                  </a:cubicBezTo>
                  <a:cubicBezTo>
                    <a:pt x="8603" y="2558"/>
                    <a:pt x="10765" y="1922"/>
                    <a:pt x="11083" y="1510"/>
                  </a:cubicBezTo>
                  <a:cubicBezTo>
                    <a:pt x="11382" y="1120"/>
                    <a:pt x="11426" y="1"/>
                    <a:pt x="1087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1480925" y="1037875"/>
              <a:ext cx="4986525" cy="1738050"/>
            </a:xfrm>
            <a:custGeom>
              <a:avLst/>
              <a:gdLst/>
              <a:ahLst/>
              <a:cxnLst/>
              <a:rect l="l" t="t" r="r" b="b"/>
              <a:pathLst>
                <a:path w="199461" h="69522" extrusionOk="0">
                  <a:moveTo>
                    <a:pt x="46036" y="1"/>
                  </a:moveTo>
                  <a:cubicBezTo>
                    <a:pt x="45623" y="1"/>
                    <a:pt x="45209" y="9"/>
                    <a:pt x="44796" y="25"/>
                  </a:cubicBezTo>
                  <a:cubicBezTo>
                    <a:pt x="44636" y="25"/>
                    <a:pt x="44542" y="120"/>
                    <a:pt x="44542" y="280"/>
                  </a:cubicBezTo>
                  <a:cubicBezTo>
                    <a:pt x="44542" y="393"/>
                    <a:pt x="44643" y="506"/>
                    <a:pt x="44755" y="506"/>
                  </a:cubicBezTo>
                  <a:cubicBezTo>
                    <a:pt x="44768" y="506"/>
                    <a:pt x="44782" y="505"/>
                    <a:pt x="44796" y="501"/>
                  </a:cubicBezTo>
                  <a:cubicBezTo>
                    <a:pt x="45623" y="501"/>
                    <a:pt x="46416" y="501"/>
                    <a:pt x="47276" y="534"/>
                  </a:cubicBezTo>
                  <a:cubicBezTo>
                    <a:pt x="47403" y="534"/>
                    <a:pt x="47497" y="407"/>
                    <a:pt x="47530" y="280"/>
                  </a:cubicBezTo>
                  <a:cubicBezTo>
                    <a:pt x="47530" y="153"/>
                    <a:pt x="47403" y="25"/>
                    <a:pt x="47276" y="25"/>
                  </a:cubicBezTo>
                  <a:cubicBezTo>
                    <a:pt x="46863" y="9"/>
                    <a:pt x="46449" y="1"/>
                    <a:pt x="46036" y="1"/>
                  </a:cubicBezTo>
                  <a:close/>
                  <a:moveTo>
                    <a:pt x="42316" y="120"/>
                  </a:moveTo>
                  <a:cubicBezTo>
                    <a:pt x="41490" y="183"/>
                    <a:pt x="40630" y="280"/>
                    <a:pt x="39837" y="374"/>
                  </a:cubicBezTo>
                  <a:cubicBezTo>
                    <a:pt x="39676" y="407"/>
                    <a:pt x="39582" y="534"/>
                    <a:pt x="39613" y="661"/>
                  </a:cubicBezTo>
                  <a:cubicBezTo>
                    <a:pt x="39613" y="788"/>
                    <a:pt x="39740" y="883"/>
                    <a:pt x="39867" y="883"/>
                  </a:cubicBezTo>
                  <a:lnTo>
                    <a:pt x="39900" y="883"/>
                  </a:lnTo>
                  <a:cubicBezTo>
                    <a:pt x="40694" y="755"/>
                    <a:pt x="41520" y="692"/>
                    <a:pt x="42347" y="628"/>
                  </a:cubicBezTo>
                  <a:cubicBezTo>
                    <a:pt x="42474" y="628"/>
                    <a:pt x="42571" y="501"/>
                    <a:pt x="42571" y="374"/>
                  </a:cubicBezTo>
                  <a:cubicBezTo>
                    <a:pt x="42571" y="216"/>
                    <a:pt x="42444" y="120"/>
                    <a:pt x="42316" y="120"/>
                  </a:cubicBezTo>
                  <a:close/>
                  <a:moveTo>
                    <a:pt x="49717" y="179"/>
                  </a:moveTo>
                  <a:cubicBezTo>
                    <a:pt x="49604" y="179"/>
                    <a:pt x="49501" y="293"/>
                    <a:pt x="49501" y="407"/>
                  </a:cubicBezTo>
                  <a:cubicBezTo>
                    <a:pt x="49468" y="534"/>
                    <a:pt x="49595" y="661"/>
                    <a:pt x="49723" y="661"/>
                  </a:cubicBezTo>
                  <a:cubicBezTo>
                    <a:pt x="50519" y="725"/>
                    <a:pt x="51345" y="819"/>
                    <a:pt x="52172" y="946"/>
                  </a:cubicBezTo>
                  <a:lnTo>
                    <a:pt x="52202" y="946"/>
                  </a:lnTo>
                  <a:cubicBezTo>
                    <a:pt x="52329" y="946"/>
                    <a:pt x="52426" y="852"/>
                    <a:pt x="52457" y="725"/>
                  </a:cubicBezTo>
                  <a:cubicBezTo>
                    <a:pt x="52457" y="598"/>
                    <a:pt x="52363" y="471"/>
                    <a:pt x="52235" y="437"/>
                  </a:cubicBezTo>
                  <a:cubicBezTo>
                    <a:pt x="51409" y="343"/>
                    <a:pt x="50582" y="247"/>
                    <a:pt x="49756" y="183"/>
                  </a:cubicBezTo>
                  <a:cubicBezTo>
                    <a:pt x="49743" y="180"/>
                    <a:pt x="49730" y="179"/>
                    <a:pt x="49717" y="179"/>
                  </a:cubicBezTo>
                  <a:close/>
                  <a:moveTo>
                    <a:pt x="37357" y="755"/>
                  </a:moveTo>
                  <a:cubicBezTo>
                    <a:pt x="36561" y="916"/>
                    <a:pt x="35734" y="1106"/>
                    <a:pt x="34941" y="1297"/>
                  </a:cubicBezTo>
                  <a:cubicBezTo>
                    <a:pt x="34814" y="1328"/>
                    <a:pt x="34717" y="1455"/>
                    <a:pt x="34750" y="1582"/>
                  </a:cubicBezTo>
                  <a:cubicBezTo>
                    <a:pt x="34781" y="1709"/>
                    <a:pt x="34877" y="1773"/>
                    <a:pt x="35004" y="1773"/>
                  </a:cubicBezTo>
                  <a:lnTo>
                    <a:pt x="35035" y="1773"/>
                  </a:lnTo>
                  <a:cubicBezTo>
                    <a:pt x="35861" y="1582"/>
                    <a:pt x="36658" y="1391"/>
                    <a:pt x="37451" y="1264"/>
                  </a:cubicBezTo>
                  <a:cubicBezTo>
                    <a:pt x="37578" y="1234"/>
                    <a:pt x="37675" y="1106"/>
                    <a:pt x="37642" y="979"/>
                  </a:cubicBezTo>
                  <a:cubicBezTo>
                    <a:pt x="37642" y="819"/>
                    <a:pt x="37515" y="755"/>
                    <a:pt x="37357" y="755"/>
                  </a:cubicBezTo>
                  <a:close/>
                  <a:moveTo>
                    <a:pt x="54631" y="845"/>
                  </a:moveTo>
                  <a:cubicBezTo>
                    <a:pt x="54522" y="845"/>
                    <a:pt x="54424" y="933"/>
                    <a:pt x="54397" y="1043"/>
                  </a:cubicBezTo>
                  <a:cubicBezTo>
                    <a:pt x="54364" y="1170"/>
                    <a:pt x="54461" y="1297"/>
                    <a:pt x="54588" y="1328"/>
                  </a:cubicBezTo>
                  <a:cubicBezTo>
                    <a:pt x="55415" y="1488"/>
                    <a:pt x="56208" y="1646"/>
                    <a:pt x="57004" y="1836"/>
                  </a:cubicBezTo>
                  <a:lnTo>
                    <a:pt x="57068" y="1836"/>
                  </a:lnTo>
                  <a:cubicBezTo>
                    <a:pt x="57195" y="1836"/>
                    <a:pt x="57289" y="1773"/>
                    <a:pt x="57322" y="1646"/>
                  </a:cubicBezTo>
                  <a:cubicBezTo>
                    <a:pt x="57353" y="1518"/>
                    <a:pt x="57258" y="1391"/>
                    <a:pt x="57131" y="1361"/>
                  </a:cubicBezTo>
                  <a:cubicBezTo>
                    <a:pt x="56305" y="1170"/>
                    <a:pt x="55509" y="979"/>
                    <a:pt x="54682" y="852"/>
                  </a:cubicBezTo>
                  <a:cubicBezTo>
                    <a:pt x="54665" y="848"/>
                    <a:pt x="54648" y="845"/>
                    <a:pt x="54631" y="845"/>
                  </a:cubicBezTo>
                  <a:close/>
                  <a:moveTo>
                    <a:pt x="59484" y="1956"/>
                  </a:moveTo>
                  <a:cubicBezTo>
                    <a:pt x="59372" y="1956"/>
                    <a:pt x="59255" y="2022"/>
                    <a:pt x="59230" y="2154"/>
                  </a:cubicBezTo>
                  <a:cubicBezTo>
                    <a:pt x="59196" y="2281"/>
                    <a:pt x="59260" y="2409"/>
                    <a:pt x="59420" y="2442"/>
                  </a:cubicBezTo>
                  <a:cubicBezTo>
                    <a:pt x="60183" y="2663"/>
                    <a:pt x="60977" y="2917"/>
                    <a:pt x="61773" y="3172"/>
                  </a:cubicBezTo>
                  <a:lnTo>
                    <a:pt x="61836" y="3172"/>
                  </a:lnTo>
                  <a:cubicBezTo>
                    <a:pt x="61931" y="3172"/>
                    <a:pt x="62027" y="3108"/>
                    <a:pt x="62091" y="3014"/>
                  </a:cubicBezTo>
                  <a:cubicBezTo>
                    <a:pt x="62121" y="2887"/>
                    <a:pt x="62058" y="2726"/>
                    <a:pt x="61931" y="2696"/>
                  </a:cubicBezTo>
                  <a:cubicBezTo>
                    <a:pt x="61137" y="2442"/>
                    <a:pt x="60310" y="2187"/>
                    <a:pt x="59547" y="1963"/>
                  </a:cubicBezTo>
                  <a:cubicBezTo>
                    <a:pt x="59527" y="1959"/>
                    <a:pt x="59505" y="1956"/>
                    <a:pt x="59484" y="1956"/>
                  </a:cubicBezTo>
                  <a:close/>
                  <a:moveTo>
                    <a:pt x="32594" y="1924"/>
                  </a:moveTo>
                  <a:cubicBezTo>
                    <a:pt x="32570" y="1924"/>
                    <a:pt x="32547" y="1927"/>
                    <a:pt x="32525" y="1933"/>
                  </a:cubicBezTo>
                  <a:cubicBezTo>
                    <a:pt x="31729" y="2187"/>
                    <a:pt x="30935" y="2442"/>
                    <a:pt x="30172" y="2726"/>
                  </a:cubicBezTo>
                  <a:cubicBezTo>
                    <a:pt x="30045" y="2760"/>
                    <a:pt x="29981" y="2887"/>
                    <a:pt x="30012" y="3014"/>
                  </a:cubicBezTo>
                  <a:cubicBezTo>
                    <a:pt x="30045" y="3141"/>
                    <a:pt x="30139" y="3205"/>
                    <a:pt x="30236" y="3205"/>
                  </a:cubicBezTo>
                  <a:cubicBezTo>
                    <a:pt x="30266" y="3205"/>
                    <a:pt x="30299" y="3172"/>
                    <a:pt x="30330" y="3172"/>
                  </a:cubicBezTo>
                  <a:cubicBezTo>
                    <a:pt x="31093" y="2917"/>
                    <a:pt x="31889" y="2632"/>
                    <a:pt x="32682" y="2409"/>
                  </a:cubicBezTo>
                  <a:cubicBezTo>
                    <a:pt x="32809" y="2378"/>
                    <a:pt x="32873" y="2218"/>
                    <a:pt x="32843" y="2091"/>
                  </a:cubicBezTo>
                  <a:cubicBezTo>
                    <a:pt x="32815" y="1986"/>
                    <a:pt x="32704" y="1924"/>
                    <a:pt x="32594" y="1924"/>
                  </a:cubicBezTo>
                  <a:close/>
                  <a:moveTo>
                    <a:pt x="64152" y="3498"/>
                  </a:moveTo>
                  <a:cubicBezTo>
                    <a:pt x="64062" y="3498"/>
                    <a:pt x="63981" y="3557"/>
                    <a:pt x="63935" y="3650"/>
                  </a:cubicBezTo>
                  <a:cubicBezTo>
                    <a:pt x="63902" y="3777"/>
                    <a:pt x="63965" y="3935"/>
                    <a:pt x="64092" y="3968"/>
                  </a:cubicBezTo>
                  <a:cubicBezTo>
                    <a:pt x="64855" y="4252"/>
                    <a:pt x="65618" y="4570"/>
                    <a:pt x="66351" y="4921"/>
                  </a:cubicBezTo>
                  <a:lnTo>
                    <a:pt x="66445" y="4921"/>
                  </a:lnTo>
                  <a:cubicBezTo>
                    <a:pt x="66542" y="4921"/>
                    <a:pt x="66636" y="4888"/>
                    <a:pt x="66699" y="4794"/>
                  </a:cubicBezTo>
                  <a:cubicBezTo>
                    <a:pt x="66732" y="4667"/>
                    <a:pt x="66699" y="4507"/>
                    <a:pt x="66572" y="4443"/>
                  </a:cubicBezTo>
                  <a:cubicBezTo>
                    <a:pt x="65809" y="4125"/>
                    <a:pt x="65046" y="3807"/>
                    <a:pt x="64253" y="3523"/>
                  </a:cubicBezTo>
                  <a:cubicBezTo>
                    <a:pt x="64218" y="3505"/>
                    <a:pt x="64184" y="3498"/>
                    <a:pt x="64152" y="3498"/>
                  </a:cubicBezTo>
                  <a:close/>
                  <a:moveTo>
                    <a:pt x="27951" y="3592"/>
                  </a:moveTo>
                  <a:cubicBezTo>
                    <a:pt x="27918" y="3592"/>
                    <a:pt x="27884" y="3600"/>
                    <a:pt x="27850" y="3617"/>
                  </a:cubicBezTo>
                  <a:cubicBezTo>
                    <a:pt x="27087" y="3935"/>
                    <a:pt x="26324" y="4252"/>
                    <a:pt x="25561" y="4634"/>
                  </a:cubicBezTo>
                  <a:cubicBezTo>
                    <a:pt x="25434" y="4667"/>
                    <a:pt x="25403" y="4825"/>
                    <a:pt x="25467" y="4952"/>
                  </a:cubicBezTo>
                  <a:cubicBezTo>
                    <a:pt x="25497" y="5049"/>
                    <a:pt x="25594" y="5079"/>
                    <a:pt x="25688" y="5079"/>
                  </a:cubicBezTo>
                  <a:lnTo>
                    <a:pt x="25785" y="5079"/>
                  </a:lnTo>
                  <a:cubicBezTo>
                    <a:pt x="26515" y="4731"/>
                    <a:pt x="27278" y="4380"/>
                    <a:pt x="28041" y="4062"/>
                  </a:cubicBezTo>
                  <a:cubicBezTo>
                    <a:pt x="28168" y="3998"/>
                    <a:pt x="28231" y="3871"/>
                    <a:pt x="28168" y="3744"/>
                  </a:cubicBezTo>
                  <a:cubicBezTo>
                    <a:pt x="28121" y="3651"/>
                    <a:pt x="28041" y="3592"/>
                    <a:pt x="27951" y="3592"/>
                  </a:cubicBezTo>
                  <a:close/>
                  <a:moveTo>
                    <a:pt x="68691" y="5499"/>
                  </a:moveTo>
                  <a:cubicBezTo>
                    <a:pt x="68593" y="5499"/>
                    <a:pt x="68496" y="5558"/>
                    <a:pt x="68449" y="5651"/>
                  </a:cubicBezTo>
                  <a:cubicBezTo>
                    <a:pt x="68385" y="5778"/>
                    <a:pt x="68449" y="5906"/>
                    <a:pt x="68576" y="5969"/>
                  </a:cubicBezTo>
                  <a:cubicBezTo>
                    <a:pt x="69306" y="6351"/>
                    <a:pt x="70006" y="6765"/>
                    <a:pt x="70705" y="7177"/>
                  </a:cubicBezTo>
                  <a:cubicBezTo>
                    <a:pt x="70738" y="7210"/>
                    <a:pt x="70769" y="7210"/>
                    <a:pt x="70832" y="7210"/>
                  </a:cubicBezTo>
                  <a:cubicBezTo>
                    <a:pt x="70896" y="7210"/>
                    <a:pt x="70992" y="7177"/>
                    <a:pt x="71056" y="7114"/>
                  </a:cubicBezTo>
                  <a:cubicBezTo>
                    <a:pt x="71120" y="6987"/>
                    <a:pt x="71086" y="6829"/>
                    <a:pt x="70959" y="6765"/>
                  </a:cubicBezTo>
                  <a:cubicBezTo>
                    <a:pt x="70260" y="6351"/>
                    <a:pt x="69530" y="5939"/>
                    <a:pt x="68797" y="5524"/>
                  </a:cubicBezTo>
                  <a:cubicBezTo>
                    <a:pt x="68763" y="5507"/>
                    <a:pt x="68727" y="5499"/>
                    <a:pt x="68691" y="5499"/>
                  </a:cubicBezTo>
                  <a:close/>
                  <a:moveTo>
                    <a:pt x="23470" y="5716"/>
                  </a:moveTo>
                  <a:cubicBezTo>
                    <a:pt x="23425" y="5716"/>
                    <a:pt x="23378" y="5727"/>
                    <a:pt x="23336" y="5748"/>
                  </a:cubicBezTo>
                  <a:cubicBezTo>
                    <a:pt x="22636" y="6129"/>
                    <a:pt x="21906" y="6541"/>
                    <a:pt x="21174" y="6956"/>
                  </a:cubicBezTo>
                  <a:cubicBezTo>
                    <a:pt x="21080" y="7050"/>
                    <a:pt x="21016" y="7177"/>
                    <a:pt x="21110" y="7304"/>
                  </a:cubicBezTo>
                  <a:cubicBezTo>
                    <a:pt x="21143" y="7401"/>
                    <a:pt x="21237" y="7432"/>
                    <a:pt x="21301" y="7432"/>
                  </a:cubicBezTo>
                  <a:cubicBezTo>
                    <a:pt x="21365" y="7432"/>
                    <a:pt x="21398" y="7432"/>
                    <a:pt x="21428" y="7401"/>
                  </a:cubicBezTo>
                  <a:cubicBezTo>
                    <a:pt x="22161" y="6987"/>
                    <a:pt x="22860" y="6575"/>
                    <a:pt x="23590" y="6193"/>
                  </a:cubicBezTo>
                  <a:cubicBezTo>
                    <a:pt x="23717" y="6129"/>
                    <a:pt x="23750" y="5969"/>
                    <a:pt x="23687" y="5842"/>
                  </a:cubicBezTo>
                  <a:cubicBezTo>
                    <a:pt x="23644" y="5758"/>
                    <a:pt x="23560" y="5716"/>
                    <a:pt x="23470" y="5716"/>
                  </a:cubicBezTo>
                  <a:close/>
                  <a:moveTo>
                    <a:pt x="72908" y="8098"/>
                  </a:moveTo>
                  <a:cubicBezTo>
                    <a:pt x="72827" y="8098"/>
                    <a:pt x="72739" y="8134"/>
                    <a:pt x="72676" y="8195"/>
                  </a:cubicBezTo>
                  <a:cubicBezTo>
                    <a:pt x="72612" y="8322"/>
                    <a:pt x="72646" y="8449"/>
                    <a:pt x="72740" y="8546"/>
                  </a:cubicBezTo>
                  <a:cubicBezTo>
                    <a:pt x="73409" y="9021"/>
                    <a:pt x="74044" y="9530"/>
                    <a:pt x="74680" y="10039"/>
                  </a:cubicBezTo>
                  <a:cubicBezTo>
                    <a:pt x="74744" y="10072"/>
                    <a:pt x="74774" y="10102"/>
                    <a:pt x="74838" y="10102"/>
                  </a:cubicBezTo>
                  <a:cubicBezTo>
                    <a:pt x="74901" y="10102"/>
                    <a:pt x="74998" y="10072"/>
                    <a:pt x="75029" y="10008"/>
                  </a:cubicBezTo>
                  <a:cubicBezTo>
                    <a:pt x="75125" y="9911"/>
                    <a:pt x="75092" y="9754"/>
                    <a:pt x="74998" y="9657"/>
                  </a:cubicBezTo>
                  <a:cubicBezTo>
                    <a:pt x="74362" y="9118"/>
                    <a:pt x="73693" y="8609"/>
                    <a:pt x="73027" y="8131"/>
                  </a:cubicBezTo>
                  <a:cubicBezTo>
                    <a:pt x="72993" y="8109"/>
                    <a:pt x="72951" y="8098"/>
                    <a:pt x="72908" y="8098"/>
                  </a:cubicBezTo>
                  <a:close/>
                  <a:moveTo>
                    <a:pt x="19210" y="8258"/>
                  </a:moveTo>
                  <a:cubicBezTo>
                    <a:pt x="19166" y="8258"/>
                    <a:pt x="19121" y="8269"/>
                    <a:pt x="19076" y="8291"/>
                  </a:cubicBezTo>
                  <a:cubicBezTo>
                    <a:pt x="18376" y="8736"/>
                    <a:pt x="17710" y="9212"/>
                    <a:pt x="17041" y="9690"/>
                  </a:cubicBezTo>
                  <a:cubicBezTo>
                    <a:pt x="16914" y="9784"/>
                    <a:pt x="16883" y="9944"/>
                    <a:pt x="16977" y="10039"/>
                  </a:cubicBezTo>
                  <a:cubicBezTo>
                    <a:pt x="17010" y="10102"/>
                    <a:pt x="17104" y="10166"/>
                    <a:pt x="17168" y="10166"/>
                  </a:cubicBezTo>
                  <a:cubicBezTo>
                    <a:pt x="17232" y="10166"/>
                    <a:pt x="17265" y="10135"/>
                    <a:pt x="17328" y="10102"/>
                  </a:cubicBezTo>
                  <a:cubicBezTo>
                    <a:pt x="17995" y="9627"/>
                    <a:pt x="18664" y="9148"/>
                    <a:pt x="19363" y="8703"/>
                  </a:cubicBezTo>
                  <a:cubicBezTo>
                    <a:pt x="19457" y="8640"/>
                    <a:pt x="19490" y="8482"/>
                    <a:pt x="19427" y="8355"/>
                  </a:cubicBezTo>
                  <a:cubicBezTo>
                    <a:pt x="19364" y="8293"/>
                    <a:pt x="19290" y="8258"/>
                    <a:pt x="19210" y="8258"/>
                  </a:cubicBezTo>
                  <a:close/>
                  <a:moveTo>
                    <a:pt x="15197" y="11158"/>
                  </a:moveTo>
                  <a:cubicBezTo>
                    <a:pt x="15146" y="11158"/>
                    <a:pt x="15093" y="11176"/>
                    <a:pt x="15039" y="11216"/>
                  </a:cubicBezTo>
                  <a:cubicBezTo>
                    <a:pt x="14403" y="11725"/>
                    <a:pt x="13735" y="12233"/>
                    <a:pt x="13132" y="12773"/>
                  </a:cubicBezTo>
                  <a:cubicBezTo>
                    <a:pt x="13005" y="12869"/>
                    <a:pt x="13005" y="13027"/>
                    <a:pt x="13099" y="13124"/>
                  </a:cubicBezTo>
                  <a:cubicBezTo>
                    <a:pt x="13132" y="13187"/>
                    <a:pt x="13195" y="13218"/>
                    <a:pt x="13289" y="13218"/>
                  </a:cubicBezTo>
                  <a:cubicBezTo>
                    <a:pt x="13323" y="13218"/>
                    <a:pt x="13386" y="13187"/>
                    <a:pt x="13450" y="13154"/>
                  </a:cubicBezTo>
                  <a:cubicBezTo>
                    <a:pt x="14052" y="12615"/>
                    <a:pt x="14721" y="12106"/>
                    <a:pt x="15357" y="11598"/>
                  </a:cubicBezTo>
                  <a:cubicBezTo>
                    <a:pt x="15451" y="11501"/>
                    <a:pt x="15484" y="11343"/>
                    <a:pt x="15388" y="11247"/>
                  </a:cubicBezTo>
                  <a:cubicBezTo>
                    <a:pt x="15333" y="11192"/>
                    <a:pt x="15267" y="11158"/>
                    <a:pt x="15197" y="11158"/>
                  </a:cubicBezTo>
                  <a:close/>
                  <a:moveTo>
                    <a:pt x="76667" y="11240"/>
                  </a:moveTo>
                  <a:cubicBezTo>
                    <a:pt x="76603" y="11240"/>
                    <a:pt x="76539" y="11263"/>
                    <a:pt x="76491" y="11310"/>
                  </a:cubicBezTo>
                  <a:cubicBezTo>
                    <a:pt x="76397" y="11437"/>
                    <a:pt x="76397" y="11565"/>
                    <a:pt x="76524" y="11661"/>
                  </a:cubicBezTo>
                  <a:cubicBezTo>
                    <a:pt x="77096" y="12233"/>
                    <a:pt x="77669" y="12836"/>
                    <a:pt x="78208" y="13441"/>
                  </a:cubicBezTo>
                  <a:cubicBezTo>
                    <a:pt x="78271" y="13505"/>
                    <a:pt x="78335" y="13505"/>
                    <a:pt x="78399" y="13505"/>
                  </a:cubicBezTo>
                  <a:cubicBezTo>
                    <a:pt x="78462" y="13505"/>
                    <a:pt x="78526" y="13505"/>
                    <a:pt x="78559" y="13441"/>
                  </a:cubicBezTo>
                  <a:cubicBezTo>
                    <a:pt x="78653" y="13378"/>
                    <a:pt x="78686" y="13218"/>
                    <a:pt x="78589" y="13091"/>
                  </a:cubicBezTo>
                  <a:cubicBezTo>
                    <a:pt x="78017" y="12488"/>
                    <a:pt x="77445" y="11882"/>
                    <a:pt x="76842" y="11310"/>
                  </a:cubicBezTo>
                  <a:cubicBezTo>
                    <a:pt x="76794" y="11263"/>
                    <a:pt x="76730" y="11240"/>
                    <a:pt x="76667" y="11240"/>
                  </a:cubicBezTo>
                  <a:close/>
                  <a:moveTo>
                    <a:pt x="11416" y="14359"/>
                  </a:moveTo>
                  <a:cubicBezTo>
                    <a:pt x="11357" y="14359"/>
                    <a:pt x="11300" y="14382"/>
                    <a:pt x="11255" y="14426"/>
                  </a:cubicBezTo>
                  <a:lnTo>
                    <a:pt x="9444" y="16143"/>
                  </a:lnTo>
                  <a:cubicBezTo>
                    <a:pt x="9347" y="16239"/>
                    <a:pt x="9347" y="16397"/>
                    <a:pt x="9444" y="16493"/>
                  </a:cubicBezTo>
                  <a:cubicBezTo>
                    <a:pt x="9508" y="16557"/>
                    <a:pt x="9571" y="16588"/>
                    <a:pt x="9635" y="16588"/>
                  </a:cubicBezTo>
                  <a:cubicBezTo>
                    <a:pt x="9698" y="16588"/>
                    <a:pt x="9762" y="16557"/>
                    <a:pt x="9792" y="16493"/>
                  </a:cubicBezTo>
                  <a:cubicBezTo>
                    <a:pt x="10398" y="15921"/>
                    <a:pt x="11000" y="15349"/>
                    <a:pt x="11606" y="14807"/>
                  </a:cubicBezTo>
                  <a:cubicBezTo>
                    <a:pt x="11700" y="14713"/>
                    <a:pt x="11700" y="14553"/>
                    <a:pt x="11606" y="14459"/>
                  </a:cubicBezTo>
                  <a:cubicBezTo>
                    <a:pt x="11554" y="14390"/>
                    <a:pt x="11484" y="14359"/>
                    <a:pt x="11416" y="14359"/>
                  </a:cubicBezTo>
                  <a:close/>
                  <a:moveTo>
                    <a:pt x="79997" y="14909"/>
                  </a:moveTo>
                  <a:cubicBezTo>
                    <a:pt x="79942" y="14909"/>
                    <a:pt x="79884" y="14927"/>
                    <a:pt x="79830" y="14967"/>
                  </a:cubicBezTo>
                  <a:cubicBezTo>
                    <a:pt x="79734" y="15062"/>
                    <a:pt x="79703" y="15222"/>
                    <a:pt x="79797" y="15316"/>
                  </a:cubicBezTo>
                  <a:cubicBezTo>
                    <a:pt x="80306" y="15952"/>
                    <a:pt x="80784" y="16621"/>
                    <a:pt x="81260" y="17287"/>
                  </a:cubicBezTo>
                  <a:cubicBezTo>
                    <a:pt x="81293" y="17351"/>
                    <a:pt x="81387" y="17414"/>
                    <a:pt x="81451" y="17414"/>
                  </a:cubicBezTo>
                  <a:cubicBezTo>
                    <a:pt x="81514" y="17414"/>
                    <a:pt x="81547" y="17384"/>
                    <a:pt x="81611" y="17351"/>
                  </a:cubicBezTo>
                  <a:cubicBezTo>
                    <a:pt x="81705" y="17287"/>
                    <a:pt x="81738" y="17129"/>
                    <a:pt x="81674" y="17002"/>
                  </a:cubicBezTo>
                  <a:cubicBezTo>
                    <a:pt x="81196" y="16333"/>
                    <a:pt x="80688" y="15634"/>
                    <a:pt x="80179" y="14998"/>
                  </a:cubicBezTo>
                  <a:cubicBezTo>
                    <a:pt x="80142" y="14943"/>
                    <a:pt x="80073" y="14909"/>
                    <a:pt x="79997" y="14909"/>
                  </a:cubicBezTo>
                  <a:close/>
                  <a:moveTo>
                    <a:pt x="7901" y="17852"/>
                  </a:moveTo>
                  <a:cubicBezTo>
                    <a:pt x="7838" y="17852"/>
                    <a:pt x="7774" y="17876"/>
                    <a:pt x="7727" y="17923"/>
                  </a:cubicBezTo>
                  <a:cubicBezTo>
                    <a:pt x="7155" y="18528"/>
                    <a:pt x="6583" y="19164"/>
                    <a:pt x="6041" y="19767"/>
                  </a:cubicBezTo>
                  <a:cubicBezTo>
                    <a:pt x="5947" y="19894"/>
                    <a:pt x="5977" y="20054"/>
                    <a:pt x="6074" y="20118"/>
                  </a:cubicBezTo>
                  <a:cubicBezTo>
                    <a:pt x="6105" y="20181"/>
                    <a:pt x="6168" y="20181"/>
                    <a:pt x="6232" y="20181"/>
                  </a:cubicBezTo>
                  <a:cubicBezTo>
                    <a:pt x="6295" y="20181"/>
                    <a:pt x="6359" y="20148"/>
                    <a:pt x="6423" y="20118"/>
                  </a:cubicBezTo>
                  <a:cubicBezTo>
                    <a:pt x="6964" y="19482"/>
                    <a:pt x="7536" y="18877"/>
                    <a:pt x="8076" y="18274"/>
                  </a:cubicBezTo>
                  <a:cubicBezTo>
                    <a:pt x="8172" y="18177"/>
                    <a:pt x="8172" y="18019"/>
                    <a:pt x="8076" y="17923"/>
                  </a:cubicBezTo>
                  <a:cubicBezTo>
                    <a:pt x="8029" y="17876"/>
                    <a:pt x="7965" y="17852"/>
                    <a:pt x="7901" y="17852"/>
                  </a:cubicBezTo>
                  <a:close/>
                  <a:moveTo>
                    <a:pt x="82816" y="18981"/>
                  </a:moveTo>
                  <a:cubicBezTo>
                    <a:pt x="82764" y="18981"/>
                    <a:pt x="82709" y="18999"/>
                    <a:pt x="82659" y="19037"/>
                  </a:cubicBezTo>
                  <a:cubicBezTo>
                    <a:pt x="82564" y="19100"/>
                    <a:pt x="82531" y="19258"/>
                    <a:pt x="82595" y="19355"/>
                  </a:cubicBezTo>
                  <a:cubicBezTo>
                    <a:pt x="83010" y="20054"/>
                    <a:pt x="83422" y="20754"/>
                    <a:pt x="83803" y="21517"/>
                  </a:cubicBezTo>
                  <a:cubicBezTo>
                    <a:pt x="83867" y="21580"/>
                    <a:pt x="83930" y="21644"/>
                    <a:pt x="84027" y="21644"/>
                  </a:cubicBezTo>
                  <a:cubicBezTo>
                    <a:pt x="84057" y="21644"/>
                    <a:pt x="84121" y="21611"/>
                    <a:pt x="84154" y="21611"/>
                  </a:cubicBezTo>
                  <a:cubicBezTo>
                    <a:pt x="84281" y="21547"/>
                    <a:pt x="84312" y="21389"/>
                    <a:pt x="84248" y="21262"/>
                  </a:cubicBezTo>
                  <a:cubicBezTo>
                    <a:pt x="83836" y="20530"/>
                    <a:pt x="83422" y="19800"/>
                    <a:pt x="83010" y="19100"/>
                  </a:cubicBezTo>
                  <a:cubicBezTo>
                    <a:pt x="82971" y="19023"/>
                    <a:pt x="82897" y="18981"/>
                    <a:pt x="82816" y="18981"/>
                  </a:cubicBezTo>
                  <a:close/>
                  <a:moveTo>
                    <a:pt x="4635" y="21586"/>
                  </a:moveTo>
                  <a:cubicBezTo>
                    <a:pt x="4558" y="21586"/>
                    <a:pt x="4488" y="21620"/>
                    <a:pt x="4451" y="21674"/>
                  </a:cubicBezTo>
                  <a:cubicBezTo>
                    <a:pt x="3912" y="22343"/>
                    <a:pt x="3404" y="22979"/>
                    <a:pt x="2895" y="23645"/>
                  </a:cubicBezTo>
                  <a:cubicBezTo>
                    <a:pt x="2831" y="23742"/>
                    <a:pt x="2862" y="23900"/>
                    <a:pt x="2958" y="23996"/>
                  </a:cubicBezTo>
                  <a:cubicBezTo>
                    <a:pt x="2989" y="24027"/>
                    <a:pt x="3053" y="24027"/>
                    <a:pt x="3116" y="24027"/>
                  </a:cubicBezTo>
                  <a:cubicBezTo>
                    <a:pt x="3180" y="24027"/>
                    <a:pt x="3243" y="23996"/>
                    <a:pt x="3307" y="23933"/>
                  </a:cubicBezTo>
                  <a:cubicBezTo>
                    <a:pt x="3785" y="23297"/>
                    <a:pt x="4294" y="22628"/>
                    <a:pt x="4833" y="21992"/>
                  </a:cubicBezTo>
                  <a:cubicBezTo>
                    <a:pt x="4930" y="21898"/>
                    <a:pt x="4897" y="21738"/>
                    <a:pt x="4802" y="21644"/>
                  </a:cubicBezTo>
                  <a:cubicBezTo>
                    <a:pt x="4749" y="21603"/>
                    <a:pt x="4690" y="21586"/>
                    <a:pt x="4635" y="21586"/>
                  </a:cubicBezTo>
                  <a:close/>
                  <a:moveTo>
                    <a:pt x="85145" y="23336"/>
                  </a:moveTo>
                  <a:cubicBezTo>
                    <a:pt x="85112" y="23336"/>
                    <a:pt x="85078" y="23343"/>
                    <a:pt x="85044" y="23360"/>
                  </a:cubicBezTo>
                  <a:cubicBezTo>
                    <a:pt x="84917" y="23424"/>
                    <a:pt x="84853" y="23582"/>
                    <a:pt x="84917" y="23709"/>
                  </a:cubicBezTo>
                  <a:cubicBezTo>
                    <a:pt x="85265" y="24408"/>
                    <a:pt x="85616" y="25171"/>
                    <a:pt x="85934" y="25934"/>
                  </a:cubicBezTo>
                  <a:cubicBezTo>
                    <a:pt x="85998" y="26031"/>
                    <a:pt x="86092" y="26095"/>
                    <a:pt x="86189" y="26095"/>
                  </a:cubicBezTo>
                  <a:cubicBezTo>
                    <a:pt x="86219" y="26095"/>
                    <a:pt x="86252" y="26095"/>
                    <a:pt x="86283" y="26061"/>
                  </a:cubicBezTo>
                  <a:cubicBezTo>
                    <a:pt x="86410" y="26031"/>
                    <a:pt x="86443" y="25871"/>
                    <a:pt x="86410" y="25744"/>
                  </a:cubicBezTo>
                  <a:cubicBezTo>
                    <a:pt x="86062" y="24981"/>
                    <a:pt x="85711" y="24218"/>
                    <a:pt x="85362" y="23488"/>
                  </a:cubicBezTo>
                  <a:cubicBezTo>
                    <a:pt x="85316" y="23395"/>
                    <a:pt x="85235" y="23336"/>
                    <a:pt x="85145" y="23336"/>
                  </a:cubicBezTo>
                  <a:close/>
                  <a:moveTo>
                    <a:pt x="1648" y="25562"/>
                  </a:moveTo>
                  <a:cubicBezTo>
                    <a:pt x="1575" y="25562"/>
                    <a:pt x="1501" y="25603"/>
                    <a:pt x="1463" y="25680"/>
                  </a:cubicBezTo>
                  <a:cubicBezTo>
                    <a:pt x="542" y="26952"/>
                    <a:pt x="97" y="27748"/>
                    <a:pt x="97" y="27778"/>
                  </a:cubicBezTo>
                  <a:cubicBezTo>
                    <a:pt x="1" y="27875"/>
                    <a:pt x="64" y="28033"/>
                    <a:pt x="161" y="28096"/>
                  </a:cubicBezTo>
                  <a:cubicBezTo>
                    <a:pt x="224" y="28129"/>
                    <a:pt x="255" y="28129"/>
                    <a:pt x="288" y="28129"/>
                  </a:cubicBezTo>
                  <a:cubicBezTo>
                    <a:pt x="382" y="28129"/>
                    <a:pt x="479" y="28096"/>
                    <a:pt x="509" y="28033"/>
                  </a:cubicBezTo>
                  <a:cubicBezTo>
                    <a:pt x="509" y="28002"/>
                    <a:pt x="987" y="27239"/>
                    <a:pt x="1845" y="25934"/>
                  </a:cubicBezTo>
                  <a:cubicBezTo>
                    <a:pt x="1941" y="25840"/>
                    <a:pt x="1908" y="25680"/>
                    <a:pt x="1781" y="25616"/>
                  </a:cubicBezTo>
                  <a:cubicBezTo>
                    <a:pt x="1744" y="25579"/>
                    <a:pt x="1696" y="25562"/>
                    <a:pt x="1648" y="25562"/>
                  </a:cubicBezTo>
                  <a:close/>
                  <a:moveTo>
                    <a:pt x="176145" y="28124"/>
                  </a:moveTo>
                  <a:cubicBezTo>
                    <a:pt x="176129" y="28124"/>
                    <a:pt x="176112" y="28126"/>
                    <a:pt x="176095" y="28129"/>
                  </a:cubicBezTo>
                  <a:cubicBezTo>
                    <a:pt x="175236" y="28160"/>
                    <a:pt x="174409" y="28256"/>
                    <a:pt x="173615" y="28384"/>
                  </a:cubicBezTo>
                  <a:cubicBezTo>
                    <a:pt x="173488" y="28414"/>
                    <a:pt x="173392" y="28541"/>
                    <a:pt x="173425" y="28668"/>
                  </a:cubicBezTo>
                  <a:cubicBezTo>
                    <a:pt x="173425" y="28796"/>
                    <a:pt x="173552" y="28892"/>
                    <a:pt x="173646" y="28892"/>
                  </a:cubicBezTo>
                  <a:lnTo>
                    <a:pt x="173710" y="28892"/>
                  </a:lnTo>
                  <a:cubicBezTo>
                    <a:pt x="174473" y="28732"/>
                    <a:pt x="175299" y="28638"/>
                    <a:pt x="176126" y="28605"/>
                  </a:cubicBezTo>
                  <a:cubicBezTo>
                    <a:pt x="176253" y="28605"/>
                    <a:pt x="176349" y="28478"/>
                    <a:pt x="176349" y="28350"/>
                  </a:cubicBezTo>
                  <a:cubicBezTo>
                    <a:pt x="176349" y="28237"/>
                    <a:pt x="176273" y="28124"/>
                    <a:pt x="176145" y="28124"/>
                  </a:cubicBezTo>
                  <a:close/>
                  <a:moveTo>
                    <a:pt x="178605" y="28129"/>
                  </a:moveTo>
                  <a:cubicBezTo>
                    <a:pt x="178448" y="28129"/>
                    <a:pt x="178351" y="28223"/>
                    <a:pt x="178321" y="28350"/>
                  </a:cubicBezTo>
                  <a:cubicBezTo>
                    <a:pt x="178321" y="28511"/>
                    <a:pt x="178415" y="28605"/>
                    <a:pt x="178575" y="28638"/>
                  </a:cubicBezTo>
                  <a:cubicBezTo>
                    <a:pt x="179368" y="28668"/>
                    <a:pt x="180164" y="28765"/>
                    <a:pt x="180991" y="28892"/>
                  </a:cubicBezTo>
                  <a:lnTo>
                    <a:pt x="181055" y="28892"/>
                  </a:lnTo>
                  <a:cubicBezTo>
                    <a:pt x="181149" y="28892"/>
                    <a:pt x="181276" y="28829"/>
                    <a:pt x="181276" y="28701"/>
                  </a:cubicBezTo>
                  <a:cubicBezTo>
                    <a:pt x="181309" y="28574"/>
                    <a:pt x="181212" y="28447"/>
                    <a:pt x="181085" y="28414"/>
                  </a:cubicBezTo>
                  <a:cubicBezTo>
                    <a:pt x="180228" y="28287"/>
                    <a:pt x="179401" y="28193"/>
                    <a:pt x="178605" y="28129"/>
                  </a:cubicBezTo>
                  <a:close/>
                  <a:moveTo>
                    <a:pt x="183435" y="28903"/>
                  </a:moveTo>
                  <a:cubicBezTo>
                    <a:pt x="183323" y="28903"/>
                    <a:pt x="183240" y="28983"/>
                    <a:pt x="183216" y="29083"/>
                  </a:cubicBezTo>
                  <a:cubicBezTo>
                    <a:pt x="183183" y="29210"/>
                    <a:pt x="183280" y="29368"/>
                    <a:pt x="183407" y="29401"/>
                  </a:cubicBezTo>
                  <a:cubicBezTo>
                    <a:pt x="184170" y="29592"/>
                    <a:pt x="184964" y="29813"/>
                    <a:pt x="185760" y="30067"/>
                  </a:cubicBezTo>
                  <a:lnTo>
                    <a:pt x="185854" y="30067"/>
                  </a:lnTo>
                  <a:cubicBezTo>
                    <a:pt x="185951" y="30067"/>
                    <a:pt x="186045" y="30004"/>
                    <a:pt x="186078" y="29910"/>
                  </a:cubicBezTo>
                  <a:cubicBezTo>
                    <a:pt x="186141" y="29782"/>
                    <a:pt x="186045" y="29622"/>
                    <a:pt x="185917" y="29592"/>
                  </a:cubicBezTo>
                  <a:cubicBezTo>
                    <a:pt x="185124" y="29337"/>
                    <a:pt x="184297" y="29113"/>
                    <a:pt x="183534" y="28923"/>
                  </a:cubicBezTo>
                  <a:cubicBezTo>
                    <a:pt x="183500" y="28909"/>
                    <a:pt x="183466" y="28903"/>
                    <a:pt x="183435" y="28903"/>
                  </a:cubicBezTo>
                  <a:close/>
                  <a:moveTo>
                    <a:pt x="171263" y="28979"/>
                  </a:moveTo>
                  <a:cubicBezTo>
                    <a:pt x="171242" y="28979"/>
                    <a:pt x="171220" y="28981"/>
                    <a:pt x="171199" y="28986"/>
                  </a:cubicBezTo>
                  <a:cubicBezTo>
                    <a:pt x="170403" y="29241"/>
                    <a:pt x="169610" y="29559"/>
                    <a:pt x="168877" y="29910"/>
                  </a:cubicBezTo>
                  <a:cubicBezTo>
                    <a:pt x="168750" y="29973"/>
                    <a:pt x="168686" y="30100"/>
                    <a:pt x="168750" y="30227"/>
                  </a:cubicBezTo>
                  <a:cubicBezTo>
                    <a:pt x="168783" y="30322"/>
                    <a:pt x="168877" y="30385"/>
                    <a:pt x="168974" y="30385"/>
                  </a:cubicBezTo>
                  <a:cubicBezTo>
                    <a:pt x="169004" y="30385"/>
                    <a:pt x="169037" y="30385"/>
                    <a:pt x="169068" y="30355"/>
                  </a:cubicBezTo>
                  <a:cubicBezTo>
                    <a:pt x="169800" y="30004"/>
                    <a:pt x="170563" y="29719"/>
                    <a:pt x="171326" y="29464"/>
                  </a:cubicBezTo>
                  <a:cubicBezTo>
                    <a:pt x="171484" y="29431"/>
                    <a:pt x="171548" y="29274"/>
                    <a:pt x="171517" y="29147"/>
                  </a:cubicBezTo>
                  <a:cubicBezTo>
                    <a:pt x="171464" y="29041"/>
                    <a:pt x="171367" y="28979"/>
                    <a:pt x="171263" y="28979"/>
                  </a:cubicBezTo>
                  <a:close/>
                  <a:moveTo>
                    <a:pt x="87147" y="27880"/>
                  </a:moveTo>
                  <a:cubicBezTo>
                    <a:pt x="87114" y="27880"/>
                    <a:pt x="87080" y="27888"/>
                    <a:pt x="87046" y="27905"/>
                  </a:cubicBezTo>
                  <a:cubicBezTo>
                    <a:pt x="86919" y="27938"/>
                    <a:pt x="86855" y="28096"/>
                    <a:pt x="86888" y="28223"/>
                  </a:cubicBezTo>
                  <a:cubicBezTo>
                    <a:pt x="87206" y="28986"/>
                    <a:pt x="87491" y="29749"/>
                    <a:pt x="87778" y="30545"/>
                  </a:cubicBezTo>
                  <a:cubicBezTo>
                    <a:pt x="87809" y="30639"/>
                    <a:pt x="87905" y="30703"/>
                    <a:pt x="88000" y="30703"/>
                  </a:cubicBezTo>
                  <a:cubicBezTo>
                    <a:pt x="88033" y="30703"/>
                    <a:pt x="88063" y="30703"/>
                    <a:pt x="88096" y="30673"/>
                  </a:cubicBezTo>
                  <a:cubicBezTo>
                    <a:pt x="88223" y="30639"/>
                    <a:pt x="88287" y="30482"/>
                    <a:pt x="88223" y="30355"/>
                  </a:cubicBezTo>
                  <a:cubicBezTo>
                    <a:pt x="87936" y="29592"/>
                    <a:pt x="87651" y="28829"/>
                    <a:pt x="87364" y="28033"/>
                  </a:cubicBezTo>
                  <a:cubicBezTo>
                    <a:pt x="87317" y="27939"/>
                    <a:pt x="87237" y="27880"/>
                    <a:pt x="87147" y="27880"/>
                  </a:cubicBezTo>
                  <a:close/>
                  <a:moveTo>
                    <a:pt x="188201" y="30410"/>
                  </a:moveTo>
                  <a:cubicBezTo>
                    <a:pt x="188091" y="30410"/>
                    <a:pt x="187979" y="30471"/>
                    <a:pt x="187952" y="30576"/>
                  </a:cubicBezTo>
                  <a:cubicBezTo>
                    <a:pt x="187889" y="30703"/>
                    <a:pt x="187952" y="30830"/>
                    <a:pt x="188079" y="30894"/>
                  </a:cubicBezTo>
                  <a:cubicBezTo>
                    <a:pt x="188842" y="31181"/>
                    <a:pt x="189605" y="31499"/>
                    <a:pt x="190368" y="31848"/>
                  </a:cubicBezTo>
                  <a:lnTo>
                    <a:pt x="190465" y="31848"/>
                  </a:lnTo>
                  <a:cubicBezTo>
                    <a:pt x="190559" y="31848"/>
                    <a:pt x="190656" y="31817"/>
                    <a:pt x="190686" y="31720"/>
                  </a:cubicBezTo>
                  <a:cubicBezTo>
                    <a:pt x="190750" y="31593"/>
                    <a:pt x="190686" y="31436"/>
                    <a:pt x="190559" y="31372"/>
                  </a:cubicBezTo>
                  <a:cubicBezTo>
                    <a:pt x="189796" y="31054"/>
                    <a:pt x="189003" y="30703"/>
                    <a:pt x="188270" y="30418"/>
                  </a:cubicBezTo>
                  <a:cubicBezTo>
                    <a:pt x="188248" y="30412"/>
                    <a:pt x="188224" y="30410"/>
                    <a:pt x="188201" y="30410"/>
                  </a:cubicBezTo>
                  <a:close/>
                  <a:moveTo>
                    <a:pt x="166819" y="31084"/>
                  </a:moveTo>
                  <a:cubicBezTo>
                    <a:pt x="166776" y="31084"/>
                    <a:pt x="166730" y="31095"/>
                    <a:pt x="166685" y="31118"/>
                  </a:cubicBezTo>
                  <a:cubicBezTo>
                    <a:pt x="166016" y="31563"/>
                    <a:pt x="165317" y="32038"/>
                    <a:pt x="164650" y="32580"/>
                  </a:cubicBezTo>
                  <a:cubicBezTo>
                    <a:pt x="164554" y="32674"/>
                    <a:pt x="164523" y="32801"/>
                    <a:pt x="164617" y="32928"/>
                  </a:cubicBezTo>
                  <a:cubicBezTo>
                    <a:pt x="164681" y="32992"/>
                    <a:pt x="164744" y="33025"/>
                    <a:pt x="164808" y="33025"/>
                  </a:cubicBezTo>
                  <a:cubicBezTo>
                    <a:pt x="164871" y="33025"/>
                    <a:pt x="164935" y="32992"/>
                    <a:pt x="164968" y="32962"/>
                  </a:cubicBezTo>
                  <a:cubicBezTo>
                    <a:pt x="165604" y="32453"/>
                    <a:pt x="166270" y="31975"/>
                    <a:pt x="166939" y="31530"/>
                  </a:cubicBezTo>
                  <a:cubicBezTo>
                    <a:pt x="167066" y="31466"/>
                    <a:pt x="167097" y="31308"/>
                    <a:pt x="167033" y="31181"/>
                  </a:cubicBezTo>
                  <a:cubicBezTo>
                    <a:pt x="166973" y="31119"/>
                    <a:pt x="166899" y="31084"/>
                    <a:pt x="166819" y="31084"/>
                  </a:cubicBezTo>
                  <a:close/>
                  <a:moveTo>
                    <a:pt x="192706" y="32427"/>
                  </a:moveTo>
                  <a:cubicBezTo>
                    <a:pt x="192608" y="32427"/>
                    <a:pt x="192512" y="32479"/>
                    <a:pt x="192467" y="32547"/>
                  </a:cubicBezTo>
                  <a:cubicBezTo>
                    <a:pt x="192436" y="32674"/>
                    <a:pt x="192467" y="32834"/>
                    <a:pt x="192594" y="32898"/>
                  </a:cubicBezTo>
                  <a:cubicBezTo>
                    <a:pt x="193293" y="33246"/>
                    <a:pt x="194056" y="33628"/>
                    <a:pt x="194789" y="34042"/>
                  </a:cubicBezTo>
                  <a:cubicBezTo>
                    <a:pt x="194819" y="34042"/>
                    <a:pt x="194852" y="34073"/>
                    <a:pt x="194883" y="34073"/>
                  </a:cubicBezTo>
                  <a:cubicBezTo>
                    <a:pt x="194979" y="34073"/>
                    <a:pt x="195073" y="34009"/>
                    <a:pt x="195106" y="33946"/>
                  </a:cubicBezTo>
                  <a:cubicBezTo>
                    <a:pt x="195170" y="33819"/>
                    <a:pt x="195137" y="33661"/>
                    <a:pt x="195010" y="33597"/>
                  </a:cubicBezTo>
                  <a:cubicBezTo>
                    <a:pt x="194280" y="33183"/>
                    <a:pt x="193547" y="32801"/>
                    <a:pt x="192817" y="32453"/>
                  </a:cubicBezTo>
                  <a:cubicBezTo>
                    <a:pt x="192782" y="32435"/>
                    <a:pt x="192744" y="32427"/>
                    <a:pt x="192706" y="32427"/>
                  </a:cubicBezTo>
                  <a:close/>
                  <a:moveTo>
                    <a:pt x="88826" y="32539"/>
                  </a:moveTo>
                  <a:cubicBezTo>
                    <a:pt x="88805" y="32539"/>
                    <a:pt x="88784" y="32542"/>
                    <a:pt x="88763" y="32547"/>
                  </a:cubicBezTo>
                  <a:cubicBezTo>
                    <a:pt x="88635" y="32611"/>
                    <a:pt x="88541" y="32738"/>
                    <a:pt x="88605" y="32865"/>
                  </a:cubicBezTo>
                  <a:cubicBezTo>
                    <a:pt x="88859" y="33661"/>
                    <a:pt x="89114" y="34424"/>
                    <a:pt x="89398" y="35217"/>
                  </a:cubicBezTo>
                  <a:cubicBezTo>
                    <a:pt x="89431" y="35314"/>
                    <a:pt x="89526" y="35378"/>
                    <a:pt x="89622" y="35378"/>
                  </a:cubicBezTo>
                  <a:lnTo>
                    <a:pt x="89686" y="35378"/>
                  </a:lnTo>
                  <a:cubicBezTo>
                    <a:pt x="89843" y="35345"/>
                    <a:pt x="89907" y="35187"/>
                    <a:pt x="89843" y="35060"/>
                  </a:cubicBezTo>
                  <a:cubicBezTo>
                    <a:pt x="89589" y="34264"/>
                    <a:pt x="89335" y="33501"/>
                    <a:pt x="89080" y="32707"/>
                  </a:cubicBezTo>
                  <a:cubicBezTo>
                    <a:pt x="89027" y="32601"/>
                    <a:pt x="88930" y="32539"/>
                    <a:pt x="88826" y="32539"/>
                  </a:cubicBezTo>
                  <a:close/>
                  <a:moveTo>
                    <a:pt x="162949" y="34161"/>
                  </a:moveTo>
                  <a:cubicBezTo>
                    <a:pt x="162885" y="34161"/>
                    <a:pt x="162822" y="34185"/>
                    <a:pt x="162773" y="34233"/>
                  </a:cubicBezTo>
                  <a:cubicBezTo>
                    <a:pt x="162201" y="34772"/>
                    <a:pt x="161629" y="35378"/>
                    <a:pt x="161056" y="36014"/>
                  </a:cubicBezTo>
                  <a:cubicBezTo>
                    <a:pt x="160962" y="36141"/>
                    <a:pt x="160993" y="36298"/>
                    <a:pt x="161090" y="36362"/>
                  </a:cubicBezTo>
                  <a:cubicBezTo>
                    <a:pt x="161120" y="36426"/>
                    <a:pt x="161184" y="36426"/>
                    <a:pt x="161247" y="36426"/>
                  </a:cubicBezTo>
                  <a:cubicBezTo>
                    <a:pt x="161311" y="36426"/>
                    <a:pt x="161374" y="36426"/>
                    <a:pt x="161438" y="36362"/>
                  </a:cubicBezTo>
                  <a:cubicBezTo>
                    <a:pt x="161980" y="35726"/>
                    <a:pt x="162552" y="35123"/>
                    <a:pt x="163124" y="34582"/>
                  </a:cubicBezTo>
                  <a:cubicBezTo>
                    <a:pt x="163218" y="34488"/>
                    <a:pt x="163218" y="34327"/>
                    <a:pt x="163124" y="34233"/>
                  </a:cubicBezTo>
                  <a:cubicBezTo>
                    <a:pt x="163076" y="34185"/>
                    <a:pt x="163012" y="34161"/>
                    <a:pt x="162949" y="34161"/>
                  </a:cubicBezTo>
                  <a:close/>
                  <a:moveTo>
                    <a:pt x="197057" y="34790"/>
                  </a:moveTo>
                  <a:cubicBezTo>
                    <a:pt x="196978" y="34790"/>
                    <a:pt x="196895" y="34838"/>
                    <a:pt x="196854" y="34900"/>
                  </a:cubicBezTo>
                  <a:cubicBezTo>
                    <a:pt x="196760" y="35027"/>
                    <a:pt x="196823" y="35187"/>
                    <a:pt x="196917" y="35251"/>
                  </a:cubicBezTo>
                  <a:cubicBezTo>
                    <a:pt x="197617" y="35663"/>
                    <a:pt x="198316" y="36077"/>
                    <a:pt x="199049" y="36522"/>
                  </a:cubicBezTo>
                  <a:cubicBezTo>
                    <a:pt x="199079" y="36553"/>
                    <a:pt x="199112" y="36586"/>
                    <a:pt x="199176" y="36586"/>
                  </a:cubicBezTo>
                  <a:cubicBezTo>
                    <a:pt x="199239" y="36586"/>
                    <a:pt x="199333" y="36522"/>
                    <a:pt x="199367" y="36459"/>
                  </a:cubicBezTo>
                  <a:cubicBezTo>
                    <a:pt x="199461" y="36331"/>
                    <a:pt x="199430" y="36171"/>
                    <a:pt x="199303" y="36108"/>
                  </a:cubicBezTo>
                  <a:cubicBezTo>
                    <a:pt x="198570" y="35663"/>
                    <a:pt x="197871" y="35217"/>
                    <a:pt x="197172" y="34836"/>
                  </a:cubicBezTo>
                  <a:cubicBezTo>
                    <a:pt x="197139" y="34803"/>
                    <a:pt x="197098" y="34790"/>
                    <a:pt x="197057" y="34790"/>
                  </a:cubicBezTo>
                  <a:close/>
                  <a:moveTo>
                    <a:pt x="90385" y="37245"/>
                  </a:moveTo>
                  <a:cubicBezTo>
                    <a:pt x="90364" y="37245"/>
                    <a:pt x="90343" y="37247"/>
                    <a:pt x="90322" y="37252"/>
                  </a:cubicBezTo>
                  <a:cubicBezTo>
                    <a:pt x="90194" y="37316"/>
                    <a:pt x="90098" y="37443"/>
                    <a:pt x="90161" y="37570"/>
                  </a:cubicBezTo>
                  <a:lnTo>
                    <a:pt x="90924" y="39923"/>
                  </a:lnTo>
                  <a:cubicBezTo>
                    <a:pt x="90957" y="40050"/>
                    <a:pt x="91052" y="40113"/>
                    <a:pt x="91148" y="40113"/>
                  </a:cubicBezTo>
                  <a:cubicBezTo>
                    <a:pt x="91179" y="40113"/>
                    <a:pt x="91212" y="40113"/>
                    <a:pt x="91212" y="40083"/>
                  </a:cubicBezTo>
                  <a:cubicBezTo>
                    <a:pt x="91339" y="40050"/>
                    <a:pt x="91433" y="39923"/>
                    <a:pt x="91369" y="39795"/>
                  </a:cubicBezTo>
                  <a:lnTo>
                    <a:pt x="90640" y="37412"/>
                  </a:lnTo>
                  <a:cubicBezTo>
                    <a:pt x="90587" y="37306"/>
                    <a:pt x="90489" y="37245"/>
                    <a:pt x="90385" y="37245"/>
                  </a:cubicBezTo>
                  <a:close/>
                  <a:moveTo>
                    <a:pt x="159662" y="37846"/>
                  </a:moveTo>
                  <a:cubicBezTo>
                    <a:pt x="159591" y="37846"/>
                    <a:pt x="159524" y="37877"/>
                    <a:pt x="159467" y="37952"/>
                  </a:cubicBezTo>
                  <a:cubicBezTo>
                    <a:pt x="158991" y="38557"/>
                    <a:pt x="158483" y="39223"/>
                    <a:pt x="157974" y="39923"/>
                  </a:cubicBezTo>
                  <a:cubicBezTo>
                    <a:pt x="157877" y="40050"/>
                    <a:pt x="157910" y="40177"/>
                    <a:pt x="158038" y="40274"/>
                  </a:cubicBezTo>
                  <a:cubicBezTo>
                    <a:pt x="158068" y="40304"/>
                    <a:pt x="158132" y="40304"/>
                    <a:pt x="158165" y="40304"/>
                  </a:cubicBezTo>
                  <a:cubicBezTo>
                    <a:pt x="158259" y="40304"/>
                    <a:pt x="158322" y="40274"/>
                    <a:pt x="158355" y="40210"/>
                  </a:cubicBezTo>
                  <a:cubicBezTo>
                    <a:pt x="158864" y="39511"/>
                    <a:pt x="159373" y="38842"/>
                    <a:pt x="159848" y="38239"/>
                  </a:cubicBezTo>
                  <a:cubicBezTo>
                    <a:pt x="159945" y="38142"/>
                    <a:pt x="159912" y="37985"/>
                    <a:pt x="159818" y="37888"/>
                  </a:cubicBezTo>
                  <a:cubicBezTo>
                    <a:pt x="159765" y="37862"/>
                    <a:pt x="159713" y="37846"/>
                    <a:pt x="159662" y="37846"/>
                  </a:cubicBezTo>
                  <a:close/>
                  <a:moveTo>
                    <a:pt x="156774" y="41861"/>
                  </a:moveTo>
                  <a:cubicBezTo>
                    <a:pt x="156693" y="41861"/>
                    <a:pt x="156605" y="41896"/>
                    <a:pt x="156542" y="41957"/>
                  </a:cubicBezTo>
                  <a:lnTo>
                    <a:pt x="155207" y="44056"/>
                  </a:lnTo>
                  <a:cubicBezTo>
                    <a:pt x="155143" y="44183"/>
                    <a:pt x="155176" y="44343"/>
                    <a:pt x="155270" y="44407"/>
                  </a:cubicBezTo>
                  <a:cubicBezTo>
                    <a:pt x="155334" y="44437"/>
                    <a:pt x="155367" y="44437"/>
                    <a:pt x="155398" y="44437"/>
                  </a:cubicBezTo>
                  <a:cubicBezTo>
                    <a:pt x="155494" y="44437"/>
                    <a:pt x="155558" y="44407"/>
                    <a:pt x="155621" y="44310"/>
                  </a:cubicBezTo>
                  <a:cubicBezTo>
                    <a:pt x="156066" y="43610"/>
                    <a:pt x="156512" y="42944"/>
                    <a:pt x="156957" y="42245"/>
                  </a:cubicBezTo>
                  <a:cubicBezTo>
                    <a:pt x="157051" y="42148"/>
                    <a:pt x="157020" y="41990"/>
                    <a:pt x="156893" y="41894"/>
                  </a:cubicBezTo>
                  <a:cubicBezTo>
                    <a:pt x="156859" y="41871"/>
                    <a:pt x="156818" y="41861"/>
                    <a:pt x="156774" y="41861"/>
                  </a:cubicBezTo>
                  <a:close/>
                  <a:moveTo>
                    <a:pt x="91931" y="41970"/>
                  </a:moveTo>
                  <a:cubicBezTo>
                    <a:pt x="91904" y="41970"/>
                    <a:pt x="91876" y="41976"/>
                    <a:pt x="91848" y="41990"/>
                  </a:cubicBezTo>
                  <a:cubicBezTo>
                    <a:pt x="91720" y="42021"/>
                    <a:pt x="91624" y="42181"/>
                    <a:pt x="91687" y="42308"/>
                  </a:cubicBezTo>
                  <a:cubicBezTo>
                    <a:pt x="91942" y="43071"/>
                    <a:pt x="92196" y="43865"/>
                    <a:pt x="92483" y="44661"/>
                  </a:cubicBezTo>
                  <a:cubicBezTo>
                    <a:pt x="92514" y="44755"/>
                    <a:pt x="92611" y="44819"/>
                    <a:pt x="92705" y="44819"/>
                  </a:cubicBezTo>
                  <a:cubicBezTo>
                    <a:pt x="92738" y="44819"/>
                    <a:pt x="92768" y="44819"/>
                    <a:pt x="92768" y="44788"/>
                  </a:cubicBezTo>
                  <a:cubicBezTo>
                    <a:pt x="92895" y="44755"/>
                    <a:pt x="92992" y="44628"/>
                    <a:pt x="92929" y="44501"/>
                  </a:cubicBezTo>
                  <a:cubicBezTo>
                    <a:pt x="92674" y="43707"/>
                    <a:pt x="92420" y="42944"/>
                    <a:pt x="92132" y="42148"/>
                  </a:cubicBezTo>
                  <a:cubicBezTo>
                    <a:pt x="92109" y="42049"/>
                    <a:pt x="92026" y="41970"/>
                    <a:pt x="91931" y="41970"/>
                  </a:cubicBezTo>
                  <a:close/>
                  <a:moveTo>
                    <a:pt x="154105" y="46057"/>
                  </a:moveTo>
                  <a:cubicBezTo>
                    <a:pt x="154027" y="46057"/>
                    <a:pt x="153946" y="46093"/>
                    <a:pt x="153905" y="46154"/>
                  </a:cubicBezTo>
                  <a:cubicBezTo>
                    <a:pt x="153460" y="46886"/>
                    <a:pt x="153015" y="47586"/>
                    <a:pt x="152600" y="48285"/>
                  </a:cubicBezTo>
                  <a:cubicBezTo>
                    <a:pt x="152536" y="48412"/>
                    <a:pt x="152569" y="48570"/>
                    <a:pt x="152697" y="48634"/>
                  </a:cubicBezTo>
                  <a:cubicBezTo>
                    <a:pt x="152727" y="48667"/>
                    <a:pt x="152760" y="48667"/>
                    <a:pt x="152824" y="48667"/>
                  </a:cubicBezTo>
                  <a:cubicBezTo>
                    <a:pt x="152887" y="48667"/>
                    <a:pt x="152981" y="48634"/>
                    <a:pt x="153015" y="48539"/>
                  </a:cubicBezTo>
                  <a:cubicBezTo>
                    <a:pt x="153460" y="47840"/>
                    <a:pt x="153872" y="47141"/>
                    <a:pt x="154317" y="46441"/>
                  </a:cubicBezTo>
                  <a:cubicBezTo>
                    <a:pt x="154380" y="46314"/>
                    <a:pt x="154350" y="46154"/>
                    <a:pt x="154223" y="46090"/>
                  </a:cubicBezTo>
                  <a:cubicBezTo>
                    <a:pt x="154189" y="46068"/>
                    <a:pt x="154147" y="46057"/>
                    <a:pt x="154105" y="46057"/>
                  </a:cubicBezTo>
                  <a:close/>
                  <a:moveTo>
                    <a:pt x="93503" y="46655"/>
                  </a:moveTo>
                  <a:cubicBezTo>
                    <a:pt x="93480" y="46655"/>
                    <a:pt x="93458" y="46657"/>
                    <a:pt x="93437" y="46662"/>
                  </a:cubicBezTo>
                  <a:cubicBezTo>
                    <a:pt x="93310" y="46726"/>
                    <a:pt x="93246" y="46853"/>
                    <a:pt x="93310" y="46980"/>
                  </a:cubicBezTo>
                  <a:cubicBezTo>
                    <a:pt x="93595" y="47807"/>
                    <a:pt x="93882" y="48570"/>
                    <a:pt x="94200" y="49302"/>
                  </a:cubicBezTo>
                  <a:cubicBezTo>
                    <a:pt x="94231" y="49397"/>
                    <a:pt x="94327" y="49460"/>
                    <a:pt x="94421" y="49460"/>
                  </a:cubicBezTo>
                  <a:cubicBezTo>
                    <a:pt x="94455" y="49460"/>
                    <a:pt x="94485" y="49460"/>
                    <a:pt x="94518" y="49430"/>
                  </a:cubicBezTo>
                  <a:cubicBezTo>
                    <a:pt x="94645" y="49397"/>
                    <a:pt x="94709" y="49239"/>
                    <a:pt x="94645" y="49112"/>
                  </a:cubicBezTo>
                  <a:cubicBezTo>
                    <a:pt x="94358" y="48379"/>
                    <a:pt x="94073" y="47649"/>
                    <a:pt x="93755" y="46823"/>
                  </a:cubicBezTo>
                  <a:cubicBezTo>
                    <a:pt x="93728" y="46717"/>
                    <a:pt x="93613" y="46655"/>
                    <a:pt x="93503" y="46655"/>
                  </a:cubicBezTo>
                  <a:close/>
                  <a:moveTo>
                    <a:pt x="151535" y="50288"/>
                  </a:moveTo>
                  <a:cubicBezTo>
                    <a:pt x="151455" y="50288"/>
                    <a:pt x="151370" y="50329"/>
                    <a:pt x="151328" y="50414"/>
                  </a:cubicBezTo>
                  <a:cubicBezTo>
                    <a:pt x="150883" y="51113"/>
                    <a:pt x="150438" y="51813"/>
                    <a:pt x="150026" y="52512"/>
                  </a:cubicBezTo>
                  <a:cubicBezTo>
                    <a:pt x="149929" y="52639"/>
                    <a:pt x="149993" y="52800"/>
                    <a:pt x="150090" y="52863"/>
                  </a:cubicBezTo>
                  <a:cubicBezTo>
                    <a:pt x="150120" y="52894"/>
                    <a:pt x="150184" y="52894"/>
                    <a:pt x="150217" y="52894"/>
                  </a:cubicBezTo>
                  <a:cubicBezTo>
                    <a:pt x="150311" y="52894"/>
                    <a:pt x="150375" y="52863"/>
                    <a:pt x="150438" y="52766"/>
                  </a:cubicBezTo>
                  <a:cubicBezTo>
                    <a:pt x="150883" y="52067"/>
                    <a:pt x="151298" y="51368"/>
                    <a:pt x="151743" y="50668"/>
                  </a:cubicBezTo>
                  <a:cubicBezTo>
                    <a:pt x="151806" y="50541"/>
                    <a:pt x="151773" y="50383"/>
                    <a:pt x="151646" y="50320"/>
                  </a:cubicBezTo>
                  <a:cubicBezTo>
                    <a:pt x="151615" y="50298"/>
                    <a:pt x="151575" y="50288"/>
                    <a:pt x="151535" y="50288"/>
                  </a:cubicBezTo>
                  <a:close/>
                  <a:moveTo>
                    <a:pt x="95387" y="51249"/>
                  </a:moveTo>
                  <a:cubicBezTo>
                    <a:pt x="95351" y="51249"/>
                    <a:pt x="95315" y="51256"/>
                    <a:pt x="95281" y="51274"/>
                  </a:cubicBezTo>
                  <a:cubicBezTo>
                    <a:pt x="95154" y="51337"/>
                    <a:pt x="95121" y="51464"/>
                    <a:pt x="95154" y="51591"/>
                  </a:cubicBezTo>
                  <a:cubicBezTo>
                    <a:pt x="95502" y="52385"/>
                    <a:pt x="95884" y="53117"/>
                    <a:pt x="96235" y="53847"/>
                  </a:cubicBezTo>
                  <a:cubicBezTo>
                    <a:pt x="96298" y="53911"/>
                    <a:pt x="96362" y="53975"/>
                    <a:pt x="96456" y="53975"/>
                  </a:cubicBezTo>
                  <a:cubicBezTo>
                    <a:pt x="96489" y="53975"/>
                    <a:pt x="96553" y="53975"/>
                    <a:pt x="96583" y="53944"/>
                  </a:cubicBezTo>
                  <a:cubicBezTo>
                    <a:pt x="96710" y="53880"/>
                    <a:pt x="96744" y="53720"/>
                    <a:pt x="96680" y="53626"/>
                  </a:cubicBezTo>
                  <a:cubicBezTo>
                    <a:pt x="96329" y="52927"/>
                    <a:pt x="95981" y="52164"/>
                    <a:pt x="95630" y="51401"/>
                  </a:cubicBezTo>
                  <a:cubicBezTo>
                    <a:pt x="95583" y="51308"/>
                    <a:pt x="95486" y="51249"/>
                    <a:pt x="95387" y="51249"/>
                  </a:cubicBezTo>
                  <a:close/>
                  <a:moveTo>
                    <a:pt x="148905" y="54484"/>
                  </a:moveTo>
                  <a:cubicBezTo>
                    <a:pt x="148817" y="54484"/>
                    <a:pt x="148733" y="54526"/>
                    <a:pt x="148691" y="54610"/>
                  </a:cubicBezTo>
                  <a:cubicBezTo>
                    <a:pt x="148213" y="55310"/>
                    <a:pt x="147768" y="56009"/>
                    <a:pt x="147292" y="56645"/>
                  </a:cubicBezTo>
                  <a:cubicBezTo>
                    <a:pt x="147228" y="56772"/>
                    <a:pt x="147259" y="56932"/>
                    <a:pt x="147356" y="56996"/>
                  </a:cubicBezTo>
                  <a:cubicBezTo>
                    <a:pt x="147419" y="57027"/>
                    <a:pt x="147450" y="57027"/>
                    <a:pt x="147513" y="57027"/>
                  </a:cubicBezTo>
                  <a:cubicBezTo>
                    <a:pt x="147577" y="57027"/>
                    <a:pt x="147674" y="56996"/>
                    <a:pt x="147704" y="56932"/>
                  </a:cubicBezTo>
                  <a:cubicBezTo>
                    <a:pt x="148149" y="56297"/>
                    <a:pt x="148627" y="55597"/>
                    <a:pt x="149103" y="54865"/>
                  </a:cubicBezTo>
                  <a:cubicBezTo>
                    <a:pt x="149166" y="54771"/>
                    <a:pt x="149136" y="54610"/>
                    <a:pt x="149039" y="54516"/>
                  </a:cubicBezTo>
                  <a:cubicBezTo>
                    <a:pt x="148997" y="54495"/>
                    <a:pt x="148950" y="54484"/>
                    <a:pt x="148905" y="54484"/>
                  </a:cubicBezTo>
                  <a:close/>
                  <a:moveTo>
                    <a:pt x="97653" y="55645"/>
                  </a:moveTo>
                  <a:cubicBezTo>
                    <a:pt x="97611" y="55645"/>
                    <a:pt x="97571" y="55659"/>
                    <a:pt x="97537" y="55691"/>
                  </a:cubicBezTo>
                  <a:cubicBezTo>
                    <a:pt x="97410" y="55755"/>
                    <a:pt x="97379" y="55915"/>
                    <a:pt x="97443" y="56009"/>
                  </a:cubicBezTo>
                  <a:cubicBezTo>
                    <a:pt x="97888" y="56742"/>
                    <a:pt x="98333" y="57441"/>
                    <a:pt x="98778" y="58107"/>
                  </a:cubicBezTo>
                  <a:cubicBezTo>
                    <a:pt x="98842" y="58171"/>
                    <a:pt x="98905" y="58204"/>
                    <a:pt x="98999" y="58204"/>
                  </a:cubicBezTo>
                  <a:cubicBezTo>
                    <a:pt x="99032" y="58204"/>
                    <a:pt x="99096" y="58204"/>
                    <a:pt x="99127" y="58171"/>
                  </a:cubicBezTo>
                  <a:cubicBezTo>
                    <a:pt x="99254" y="58107"/>
                    <a:pt x="99287" y="57950"/>
                    <a:pt x="99190" y="57823"/>
                  </a:cubicBezTo>
                  <a:cubicBezTo>
                    <a:pt x="98745" y="57187"/>
                    <a:pt x="98300" y="56487"/>
                    <a:pt x="97855" y="55755"/>
                  </a:cubicBezTo>
                  <a:cubicBezTo>
                    <a:pt x="97813" y="55693"/>
                    <a:pt x="97732" y="55645"/>
                    <a:pt x="97653" y="55645"/>
                  </a:cubicBezTo>
                  <a:close/>
                  <a:moveTo>
                    <a:pt x="146044" y="58559"/>
                  </a:moveTo>
                  <a:cubicBezTo>
                    <a:pt x="145967" y="58559"/>
                    <a:pt x="145897" y="58593"/>
                    <a:pt x="145860" y="58649"/>
                  </a:cubicBezTo>
                  <a:cubicBezTo>
                    <a:pt x="145321" y="59316"/>
                    <a:pt x="144812" y="59984"/>
                    <a:pt x="144304" y="60557"/>
                  </a:cubicBezTo>
                  <a:cubicBezTo>
                    <a:pt x="144240" y="60684"/>
                    <a:pt x="144240" y="60842"/>
                    <a:pt x="144334" y="60905"/>
                  </a:cubicBezTo>
                  <a:cubicBezTo>
                    <a:pt x="144398" y="60969"/>
                    <a:pt x="144431" y="60969"/>
                    <a:pt x="144494" y="60969"/>
                  </a:cubicBezTo>
                  <a:cubicBezTo>
                    <a:pt x="144558" y="60969"/>
                    <a:pt x="144652" y="60938"/>
                    <a:pt x="144685" y="60905"/>
                  </a:cubicBezTo>
                  <a:cubicBezTo>
                    <a:pt x="145194" y="60302"/>
                    <a:pt x="145733" y="59633"/>
                    <a:pt x="146242" y="58934"/>
                  </a:cubicBezTo>
                  <a:cubicBezTo>
                    <a:pt x="146338" y="58840"/>
                    <a:pt x="146305" y="58680"/>
                    <a:pt x="146211" y="58616"/>
                  </a:cubicBezTo>
                  <a:cubicBezTo>
                    <a:pt x="146158" y="58577"/>
                    <a:pt x="146099" y="58559"/>
                    <a:pt x="146044" y="58559"/>
                  </a:cubicBezTo>
                  <a:close/>
                  <a:moveTo>
                    <a:pt x="100492" y="59686"/>
                  </a:moveTo>
                  <a:cubicBezTo>
                    <a:pt x="100434" y="59686"/>
                    <a:pt x="100378" y="59701"/>
                    <a:pt x="100335" y="59730"/>
                  </a:cubicBezTo>
                  <a:cubicBezTo>
                    <a:pt x="100208" y="59824"/>
                    <a:pt x="100208" y="59984"/>
                    <a:pt x="100304" y="60079"/>
                  </a:cubicBezTo>
                  <a:cubicBezTo>
                    <a:pt x="100843" y="60747"/>
                    <a:pt x="101416" y="61350"/>
                    <a:pt x="101988" y="61922"/>
                  </a:cubicBezTo>
                  <a:cubicBezTo>
                    <a:pt x="102021" y="61986"/>
                    <a:pt x="102084" y="61986"/>
                    <a:pt x="102148" y="61986"/>
                  </a:cubicBezTo>
                  <a:cubicBezTo>
                    <a:pt x="102212" y="61986"/>
                    <a:pt x="102275" y="61986"/>
                    <a:pt x="102339" y="61922"/>
                  </a:cubicBezTo>
                  <a:cubicBezTo>
                    <a:pt x="102433" y="61828"/>
                    <a:pt x="102433" y="61668"/>
                    <a:pt x="102339" y="61574"/>
                  </a:cubicBezTo>
                  <a:cubicBezTo>
                    <a:pt x="101767" y="61002"/>
                    <a:pt x="101194" y="60396"/>
                    <a:pt x="100686" y="59761"/>
                  </a:cubicBezTo>
                  <a:cubicBezTo>
                    <a:pt x="100633" y="59709"/>
                    <a:pt x="100561" y="59686"/>
                    <a:pt x="100492" y="59686"/>
                  </a:cubicBezTo>
                  <a:close/>
                  <a:moveTo>
                    <a:pt x="142839" y="62301"/>
                  </a:moveTo>
                  <a:cubicBezTo>
                    <a:pt x="142771" y="62301"/>
                    <a:pt x="142701" y="62332"/>
                    <a:pt x="142650" y="62401"/>
                  </a:cubicBezTo>
                  <a:cubicBezTo>
                    <a:pt x="142078" y="62973"/>
                    <a:pt x="141473" y="63545"/>
                    <a:pt x="140870" y="64054"/>
                  </a:cubicBezTo>
                  <a:cubicBezTo>
                    <a:pt x="140773" y="64148"/>
                    <a:pt x="140743" y="64308"/>
                    <a:pt x="140837" y="64402"/>
                  </a:cubicBezTo>
                  <a:cubicBezTo>
                    <a:pt x="140901" y="64466"/>
                    <a:pt x="140964" y="64499"/>
                    <a:pt x="141028" y="64499"/>
                  </a:cubicBezTo>
                  <a:cubicBezTo>
                    <a:pt x="141091" y="64499"/>
                    <a:pt x="141155" y="64466"/>
                    <a:pt x="141188" y="64435"/>
                  </a:cubicBezTo>
                  <a:cubicBezTo>
                    <a:pt x="141791" y="63927"/>
                    <a:pt x="142396" y="63354"/>
                    <a:pt x="142999" y="62719"/>
                  </a:cubicBezTo>
                  <a:cubicBezTo>
                    <a:pt x="143096" y="62622"/>
                    <a:pt x="143096" y="62464"/>
                    <a:pt x="142999" y="62368"/>
                  </a:cubicBezTo>
                  <a:cubicBezTo>
                    <a:pt x="142955" y="62324"/>
                    <a:pt x="142898" y="62301"/>
                    <a:pt x="142839" y="62301"/>
                  </a:cubicBezTo>
                  <a:close/>
                  <a:moveTo>
                    <a:pt x="104006" y="63137"/>
                  </a:moveTo>
                  <a:cubicBezTo>
                    <a:pt x="103933" y="63137"/>
                    <a:pt x="103856" y="63171"/>
                    <a:pt x="103801" y="63227"/>
                  </a:cubicBezTo>
                  <a:cubicBezTo>
                    <a:pt x="103705" y="63354"/>
                    <a:pt x="103738" y="63512"/>
                    <a:pt x="103832" y="63576"/>
                  </a:cubicBezTo>
                  <a:cubicBezTo>
                    <a:pt x="104468" y="64117"/>
                    <a:pt x="105167" y="64593"/>
                    <a:pt x="105866" y="65038"/>
                  </a:cubicBezTo>
                  <a:cubicBezTo>
                    <a:pt x="105899" y="65071"/>
                    <a:pt x="105930" y="65071"/>
                    <a:pt x="105994" y="65071"/>
                  </a:cubicBezTo>
                  <a:cubicBezTo>
                    <a:pt x="106057" y="65071"/>
                    <a:pt x="106154" y="65038"/>
                    <a:pt x="106184" y="64974"/>
                  </a:cubicBezTo>
                  <a:cubicBezTo>
                    <a:pt x="106281" y="64847"/>
                    <a:pt x="106248" y="64690"/>
                    <a:pt x="106121" y="64626"/>
                  </a:cubicBezTo>
                  <a:cubicBezTo>
                    <a:pt x="105454" y="64181"/>
                    <a:pt x="104785" y="63703"/>
                    <a:pt x="104150" y="63194"/>
                  </a:cubicBezTo>
                  <a:cubicBezTo>
                    <a:pt x="104110" y="63155"/>
                    <a:pt x="104059" y="63137"/>
                    <a:pt x="104006" y="63137"/>
                  </a:cubicBezTo>
                  <a:close/>
                  <a:moveTo>
                    <a:pt x="139049" y="65514"/>
                  </a:moveTo>
                  <a:cubicBezTo>
                    <a:pt x="139005" y="65514"/>
                    <a:pt x="138964" y="65524"/>
                    <a:pt x="138930" y="65547"/>
                  </a:cubicBezTo>
                  <a:cubicBezTo>
                    <a:pt x="138230" y="66025"/>
                    <a:pt x="137531" y="66437"/>
                    <a:pt x="136831" y="66788"/>
                  </a:cubicBezTo>
                  <a:cubicBezTo>
                    <a:pt x="136704" y="66851"/>
                    <a:pt x="136674" y="67009"/>
                    <a:pt x="136737" y="67136"/>
                  </a:cubicBezTo>
                  <a:cubicBezTo>
                    <a:pt x="136768" y="67233"/>
                    <a:pt x="136864" y="67263"/>
                    <a:pt x="136959" y="67263"/>
                  </a:cubicBezTo>
                  <a:cubicBezTo>
                    <a:pt x="136992" y="67263"/>
                    <a:pt x="137022" y="67263"/>
                    <a:pt x="137055" y="67233"/>
                  </a:cubicBezTo>
                  <a:cubicBezTo>
                    <a:pt x="137785" y="66851"/>
                    <a:pt x="138518" y="66437"/>
                    <a:pt x="139217" y="65961"/>
                  </a:cubicBezTo>
                  <a:cubicBezTo>
                    <a:pt x="139311" y="65865"/>
                    <a:pt x="139344" y="65737"/>
                    <a:pt x="139281" y="65610"/>
                  </a:cubicBezTo>
                  <a:cubicBezTo>
                    <a:pt x="139218" y="65549"/>
                    <a:pt x="139130" y="65514"/>
                    <a:pt x="139049" y="65514"/>
                  </a:cubicBezTo>
                  <a:close/>
                  <a:moveTo>
                    <a:pt x="108140" y="65808"/>
                  </a:moveTo>
                  <a:cubicBezTo>
                    <a:pt x="108043" y="65808"/>
                    <a:pt x="107947" y="65860"/>
                    <a:pt x="107901" y="65928"/>
                  </a:cubicBezTo>
                  <a:cubicBezTo>
                    <a:pt x="107837" y="66055"/>
                    <a:pt x="107901" y="66216"/>
                    <a:pt x="108028" y="66279"/>
                  </a:cubicBezTo>
                  <a:cubicBezTo>
                    <a:pt x="108728" y="66628"/>
                    <a:pt x="109491" y="66979"/>
                    <a:pt x="110287" y="67296"/>
                  </a:cubicBezTo>
                  <a:lnTo>
                    <a:pt x="110381" y="67296"/>
                  </a:lnTo>
                  <a:cubicBezTo>
                    <a:pt x="110477" y="67296"/>
                    <a:pt x="110572" y="67233"/>
                    <a:pt x="110605" y="67136"/>
                  </a:cubicBezTo>
                  <a:cubicBezTo>
                    <a:pt x="110668" y="67009"/>
                    <a:pt x="110605" y="66882"/>
                    <a:pt x="110477" y="66818"/>
                  </a:cubicBezTo>
                  <a:cubicBezTo>
                    <a:pt x="109714" y="66534"/>
                    <a:pt x="108951" y="66183"/>
                    <a:pt x="108252" y="65834"/>
                  </a:cubicBezTo>
                  <a:cubicBezTo>
                    <a:pt x="108216" y="65816"/>
                    <a:pt x="108178" y="65808"/>
                    <a:pt x="108140" y="65808"/>
                  </a:cubicBezTo>
                  <a:close/>
                  <a:moveTo>
                    <a:pt x="112700" y="67606"/>
                  </a:moveTo>
                  <a:cubicBezTo>
                    <a:pt x="112597" y="67606"/>
                    <a:pt x="112506" y="67667"/>
                    <a:pt x="112479" y="67772"/>
                  </a:cubicBezTo>
                  <a:cubicBezTo>
                    <a:pt x="112415" y="67899"/>
                    <a:pt x="112512" y="68059"/>
                    <a:pt x="112639" y="68090"/>
                  </a:cubicBezTo>
                  <a:cubicBezTo>
                    <a:pt x="113402" y="68314"/>
                    <a:pt x="114229" y="68505"/>
                    <a:pt x="115055" y="68695"/>
                  </a:cubicBezTo>
                  <a:lnTo>
                    <a:pt x="115086" y="68695"/>
                  </a:lnTo>
                  <a:cubicBezTo>
                    <a:pt x="115213" y="68695"/>
                    <a:pt x="115310" y="68599"/>
                    <a:pt x="115340" y="68505"/>
                  </a:cubicBezTo>
                  <a:cubicBezTo>
                    <a:pt x="115373" y="68377"/>
                    <a:pt x="115277" y="68217"/>
                    <a:pt x="115150" y="68217"/>
                  </a:cubicBezTo>
                  <a:cubicBezTo>
                    <a:pt x="114323" y="68026"/>
                    <a:pt x="113529" y="67836"/>
                    <a:pt x="112766" y="67614"/>
                  </a:cubicBezTo>
                  <a:cubicBezTo>
                    <a:pt x="112744" y="67609"/>
                    <a:pt x="112722" y="67606"/>
                    <a:pt x="112700" y="67606"/>
                  </a:cubicBezTo>
                  <a:close/>
                  <a:moveTo>
                    <a:pt x="134707" y="67747"/>
                  </a:moveTo>
                  <a:cubicBezTo>
                    <a:pt x="134674" y="67747"/>
                    <a:pt x="134640" y="67755"/>
                    <a:pt x="134606" y="67772"/>
                  </a:cubicBezTo>
                  <a:cubicBezTo>
                    <a:pt x="133843" y="68026"/>
                    <a:pt x="133049" y="68250"/>
                    <a:pt x="132253" y="68408"/>
                  </a:cubicBezTo>
                  <a:cubicBezTo>
                    <a:pt x="132126" y="68441"/>
                    <a:pt x="132032" y="68568"/>
                    <a:pt x="132063" y="68695"/>
                  </a:cubicBezTo>
                  <a:cubicBezTo>
                    <a:pt x="132096" y="68822"/>
                    <a:pt x="132190" y="68917"/>
                    <a:pt x="132317" y="68917"/>
                  </a:cubicBezTo>
                  <a:cubicBezTo>
                    <a:pt x="132317" y="68917"/>
                    <a:pt x="132350" y="68917"/>
                    <a:pt x="132381" y="68886"/>
                  </a:cubicBezTo>
                  <a:cubicBezTo>
                    <a:pt x="133177" y="68726"/>
                    <a:pt x="134003" y="68505"/>
                    <a:pt x="134766" y="68217"/>
                  </a:cubicBezTo>
                  <a:cubicBezTo>
                    <a:pt x="134893" y="68187"/>
                    <a:pt x="134957" y="68059"/>
                    <a:pt x="134924" y="67899"/>
                  </a:cubicBezTo>
                  <a:cubicBezTo>
                    <a:pt x="134877" y="67806"/>
                    <a:pt x="134797" y="67747"/>
                    <a:pt x="134707" y="67747"/>
                  </a:cubicBezTo>
                  <a:close/>
                  <a:moveTo>
                    <a:pt x="117515" y="68625"/>
                  </a:moveTo>
                  <a:cubicBezTo>
                    <a:pt x="117406" y="68625"/>
                    <a:pt x="117307" y="68712"/>
                    <a:pt x="117281" y="68822"/>
                  </a:cubicBezTo>
                  <a:cubicBezTo>
                    <a:pt x="117248" y="68980"/>
                    <a:pt x="117344" y="69107"/>
                    <a:pt x="117502" y="69107"/>
                  </a:cubicBezTo>
                  <a:cubicBezTo>
                    <a:pt x="118298" y="69235"/>
                    <a:pt x="119125" y="69331"/>
                    <a:pt x="119951" y="69395"/>
                  </a:cubicBezTo>
                  <a:lnTo>
                    <a:pt x="119982" y="69395"/>
                  </a:lnTo>
                  <a:cubicBezTo>
                    <a:pt x="120109" y="69395"/>
                    <a:pt x="120206" y="69298"/>
                    <a:pt x="120236" y="69171"/>
                  </a:cubicBezTo>
                  <a:cubicBezTo>
                    <a:pt x="120236" y="69013"/>
                    <a:pt x="120142" y="68886"/>
                    <a:pt x="120015" y="68886"/>
                  </a:cubicBezTo>
                  <a:cubicBezTo>
                    <a:pt x="119188" y="68822"/>
                    <a:pt x="118362" y="68726"/>
                    <a:pt x="117566" y="68632"/>
                  </a:cubicBezTo>
                  <a:cubicBezTo>
                    <a:pt x="117549" y="68627"/>
                    <a:pt x="117532" y="68625"/>
                    <a:pt x="117515" y="68625"/>
                  </a:cubicBezTo>
                  <a:close/>
                  <a:moveTo>
                    <a:pt x="129897" y="68752"/>
                  </a:moveTo>
                  <a:cubicBezTo>
                    <a:pt x="129878" y="68752"/>
                    <a:pt x="129858" y="68755"/>
                    <a:pt x="129837" y="68759"/>
                  </a:cubicBezTo>
                  <a:cubicBezTo>
                    <a:pt x="129011" y="68822"/>
                    <a:pt x="128184" y="68886"/>
                    <a:pt x="127391" y="68950"/>
                  </a:cubicBezTo>
                  <a:cubicBezTo>
                    <a:pt x="127263" y="68950"/>
                    <a:pt x="127136" y="69044"/>
                    <a:pt x="127167" y="69204"/>
                  </a:cubicBezTo>
                  <a:cubicBezTo>
                    <a:pt x="127167" y="69331"/>
                    <a:pt x="127263" y="69425"/>
                    <a:pt x="127391" y="69425"/>
                  </a:cubicBezTo>
                  <a:lnTo>
                    <a:pt x="127421" y="69425"/>
                  </a:lnTo>
                  <a:cubicBezTo>
                    <a:pt x="128217" y="69395"/>
                    <a:pt x="129074" y="69331"/>
                    <a:pt x="129901" y="69235"/>
                  </a:cubicBezTo>
                  <a:cubicBezTo>
                    <a:pt x="130028" y="69235"/>
                    <a:pt x="130125" y="69107"/>
                    <a:pt x="130125" y="68980"/>
                  </a:cubicBezTo>
                  <a:cubicBezTo>
                    <a:pt x="130096" y="68843"/>
                    <a:pt x="130021" y="68752"/>
                    <a:pt x="129897" y="68752"/>
                  </a:cubicBezTo>
                  <a:close/>
                  <a:moveTo>
                    <a:pt x="122462" y="69013"/>
                  </a:moveTo>
                  <a:cubicBezTo>
                    <a:pt x="122304" y="69013"/>
                    <a:pt x="122207" y="69140"/>
                    <a:pt x="122207" y="69268"/>
                  </a:cubicBezTo>
                  <a:cubicBezTo>
                    <a:pt x="122207" y="69395"/>
                    <a:pt x="122304" y="69522"/>
                    <a:pt x="122431" y="69522"/>
                  </a:cubicBezTo>
                  <a:lnTo>
                    <a:pt x="124941" y="69522"/>
                  </a:lnTo>
                  <a:cubicBezTo>
                    <a:pt x="125068" y="69522"/>
                    <a:pt x="125165" y="69395"/>
                    <a:pt x="125165" y="69268"/>
                  </a:cubicBezTo>
                  <a:cubicBezTo>
                    <a:pt x="125165" y="69140"/>
                    <a:pt x="125068" y="69044"/>
                    <a:pt x="124911" y="69044"/>
                  </a:cubicBezTo>
                  <a:lnTo>
                    <a:pt x="123893" y="69044"/>
                  </a:lnTo>
                  <a:cubicBezTo>
                    <a:pt x="123415" y="69044"/>
                    <a:pt x="122940" y="69044"/>
                    <a:pt x="122462" y="690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298275" y="3676175"/>
              <a:ext cx="4501725" cy="1512750"/>
            </a:xfrm>
            <a:custGeom>
              <a:avLst/>
              <a:gdLst/>
              <a:ahLst/>
              <a:cxnLst/>
              <a:rect l="l" t="t" r="r" b="b"/>
              <a:pathLst>
                <a:path w="180069" h="60510" extrusionOk="0">
                  <a:moveTo>
                    <a:pt x="178238" y="1"/>
                  </a:moveTo>
                  <a:cubicBezTo>
                    <a:pt x="178213" y="1"/>
                    <a:pt x="178187" y="3"/>
                    <a:pt x="178161" y="9"/>
                  </a:cubicBezTo>
                  <a:cubicBezTo>
                    <a:pt x="178033" y="42"/>
                    <a:pt x="177970" y="169"/>
                    <a:pt x="178003" y="296"/>
                  </a:cubicBezTo>
                  <a:cubicBezTo>
                    <a:pt x="178003" y="296"/>
                    <a:pt x="178224" y="1217"/>
                    <a:pt x="178478" y="2712"/>
                  </a:cubicBezTo>
                  <a:cubicBezTo>
                    <a:pt x="178512" y="2839"/>
                    <a:pt x="178606" y="2933"/>
                    <a:pt x="178733" y="2933"/>
                  </a:cubicBezTo>
                  <a:lnTo>
                    <a:pt x="178766" y="2903"/>
                  </a:lnTo>
                  <a:cubicBezTo>
                    <a:pt x="178893" y="2903"/>
                    <a:pt x="178987" y="2776"/>
                    <a:pt x="178987" y="2615"/>
                  </a:cubicBezTo>
                  <a:cubicBezTo>
                    <a:pt x="178702" y="1089"/>
                    <a:pt x="178478" y="199"/>
                    <a:pt x="178478" y="169"/>
                  </a:cubicBezTo>
                  <a:cubicBezTo>
                    <a:pt x="178453" y="63"/>
                    <a:pt x="178360" y="1"/>
                    <a:pt x="178238" y="1"/>
                  </a:cubicBezTo>
                  <a:close/>
                  <a:moveTo>
                    <a:pt x="179134" y="4867"/>
                  </a:moveTo>
                  <a:cubicBezTo>
                    <a:pt x="179117" y="4867"/>
                    <a:pt x="179101" y="4870"/>
                    <a:pt x="179084" y="4874"/>
                  </a:cubicBezTo>
                  <a:cubicBezTo>
                    <a:pt x="178957" y="4904"/>
                    <a:pt x="178860" y="5032"/>
                    <a:pt x="178860" y="5159"/>
                  </a:cubicBezTo>
                  <a:cubicBezTo>
                    <a:pt x="178987" y="5955"/>
                    <a:pt x="179084" y="6781"/>
                    <a:pt x="179178" y="7608"/>
                  </a:cubicBezTo>
                  <a:cubicBezTo>
                    <a:pt x="179178" y="7735"/>
                    <a:pt x="179305" y="7829"/>
                    <a:pt x="179432" y="7829"/>
                  </a:cubicBezTo>
                  <a:lnTo>
                    <a:pt x="179465" y="7829"/>
                  </a:lnTo>
                  <a:cubicBezTo>
                    <a:pt x="179592" y="7799"/>
                    <a:pt x="179687" y="7702"/>
                    <a:pt x="179656" y="7544"/>
                  </a:cubicBezTo>
                  <a:cubicBezTo>
                    <a:pt x="179592" y="6718"/>
                    <a:pt x="179465" y="5891"/>
                    <a:pt x="179369" y="5095"/>
                  </a:cubicBezTo>
                  <a:cubicBezTo>
                    <a:pt x="179342" y="4958"/>
                    <a:pt x="179243" y="4867"/>
                    <a:pt x="179134" y="4867"/>
                  </a:cubicBezTo>
                  <a:close/>
                  <a:moveTo>
                    <a:pt x="179623" y="9800"/>
                  </a:moveTo>
                  <a:cubicBezTo>
                    <a:pt x="179496" y="9800"/>
                    <a:pt x="179369" y="9928"/>
                    <a:pt x="179402" y="10055"/>
                  </a:cubicBezTo>
                  <a:cubicBezTo>
                    <a:pt x="179465" y="10881"/>
                    <a:pt x="179496" y="11708"/>
                    <a:pt x="179529" y="12534"/>
                  </a:cubicBezTo>
                  <a:cubicBezTo>
                    <a:pt x="179529" y="12662"/>
                    <a:pt x="179623" y="12758"/>
                    <a:pt x="179783" y="12758"/>
                  </a:cubicBezTo>
                  <a:cubicBezTo>
                    <a:pt x="179910" y="12758"/>
                    <a:pt x="180004" y="12662"/>
                    <a:pt x="180004" y="12504"/>
                  </a:cubicBezTo>
                  <a:cubicBezTo>
                    <a:pt x="179974" y="11708"/>
                    <a:pt x="179941" y="10851"/>
                    <a:pt x="179877" y="10024"/>
                  </a:cubicBezTo>
                  <a:cubicBezTo>
                    <a:pt x="179877" y="9897"/>
                    <a:pt x="179750" y="9800"/>
                    <a:pt x="179623" y="9800"/>
                  </a:cubicBezTo>
                  <a:close/>
                  <a:moveTo>
                    <a:pt x="179814" y="14760"/>
                  </a:moveTo>
                  <a:cubicBezTo>
                    <a:pt x="179656" y="14760"/>
                    <a:pt x="179559" y="14857"/>
                    <a:pt x="179559" y="14984"/>
                  </a:cubicBezTo>
                  <a:cubicBezTo>
                    <a:pt x="179559" y="15810"/>
                    <a:pt x="179529" y="16667"/>
                    <a:pt x="179496" y="17463"/>
                  </a:cubicBezTo>
                  <a:cubicBezTo>
                    <a:pt x="179496" y="17591"/>
                    <a:pt x="179592" y="17718"/>
                    <a:pt x="179750" y="17718"/>
                  </a:cubicBezTo>
                  <a:cubicBezTo>
                    <a:pt x="179877" y="17718"/>
                    <a:pt x="179974" y="17621"/>
                    <a:pt x="180004" y="17494"/>
                  </a:cubicBezTo>
                  <a:cubicBezTo>
                    <a:pt x="180038" y="16667"/>
                    <a:pt x="180038" y="15841"/>
                    <a:pt x="180068" y="14984"/>
                  </a:cubicBezTo>
                  <a:cubicBezTo>
                    <a:pt x="180068" y="14857"/>
                    <a:pt x="179941" y="14760"/>
                    <a:pt x="179814" y="14760"/>
                  </a:cubicBezTo>
                  <a:close/>
                  <a:moveTo>
                    <a:pt x="82890" y="18115"/>
                  </a:moveTo>
                  <a:cubicBezTo>
                    <a:pt x="82469" y="18115"/>
                    <a:pt x="82039" y="18131"/>
                    <a:pt x="81611" y="18163"/>
                  </a:cubicBezTo>
                  <a:cubicBezTo>
                    <a:pt x="81484" y="18193"/>
                    <a:pt x="81387" y="18290"/>
                    <a:pt x="81387" y="18448"/>
                  </a:cubicBezTo>
                  <a:cubicBezTo>
                    <a:pt x="81387" y="18575"/>
                    <a:pt x="81514" y="18671"/>
                    <a:pt x="81641" y="18671"/>
                  </a:cubicBezTo>
                  <a:cubicBezTo>
                    <a:pt x="82055" y="18640"/>
                    <a:pt x="82468" y="18624"/>
                    <a:pt x="82878" y="18624"/>
                  </a:cubicBezTo>
                  <a:cubicBezTo>
                    <a:pt x="83287" y="18624"/>
                    <a:pt x="83693" y="18640"/>
                    <a:pt x="84091" y="18671"/>
                  </a:cubicBezTo>
                  <a:cubicBezTo>
                    <a:pt x="84218" y="18671"/>
                    <a:pt x="84345" y="18575"/>
                    <a:pt x="84345" y="18448"/>
                  </a:cubicBezTo>
                  <a:cubicBezTo>
                    <a:pt x="84376" y="18321"/>
                    <a:pt x="84248" y="18193"/>
                    <a:pt x="84121" y="18163"/>
                  </a:cubicBezTo>
                  <a:cubicBezTo>
                    <a:pt x="83724" y="18131"/>
                    <a:pt x="83311" y="18115"/>
                    <a:pt x="82890" y="18115"/>
                  </a:cubicBezTo>
                  <a:close/>
                  <a:moveTo>
                    <a:pt x="79180" y="18505"/>
                  </a:moveTo>
                  <a:cubicBezTo>
                    <a:pt x="79164" y="18505"/>
                    <a:pt x="79148" y="18507"/>
                    <a:pt x="79131" y="18511"/>
                  </a:cubicBezTo>
                  <a:cubicBezTo>
                    <a:pt x="79004" y="18544"/>
                    <a:pt x="78844" y="18575"/>
                    <a:pt x="78717" y="18608"/>
                  </a:cubicBezTo>
                  <a:cubicBezTo>
                    <a:pt x="78017" y="18766"/>
                    <a:pt x="77351" y="18926"/>
                    <a:pt x="76715" y="19117"/>
                  </a:cubicBezTo>
                  <a:cubicBezTo>
                    <a:pt x="76588" y="19147"/>
                    <a:pt x="76491" y="19274"/>
                    <a:pt x="76524" y="19401"/>
                  </a:cubicBezTo>
                  <a:cubicBezTo>
                    <a:pt x="76555" y="19529"/>
                    <a:pt x="76651" y="19592"/>
                    <a:pt x="76779" y="19592"/>
                  </a:cubicBezTo>
                  <a:lnTo>
                    <a:pt x="76842" y="19592"/>
                  </a:lnTo>
                  <a:cubicBezTo>
                    <a:pt x="77478" y="19401"/>
                    <a:pt x="78144" y="19244"/>
                    <a:pt x="78813" y="19084"/>
                  </a:cubicBezTo>
                  <a:cubicBezTo>
                    <a:pt x="78971" y="19053"/>
                    <a:pt x="79098" y="19053"/>
                    <a:pt x="79225" y="19020"/>
                  </a:cubicBezTo>
                  <a:cubicBezTo>
                    <a:pt x="79352" y="18989"/>
                    <a:pt x="79449" y="18862"/>
                    <a:pt x="79416" y="18702"/>
                  </a:cubicBezTo>
                  <a:cubicBezTo>
                    <a:pt x="79389" y="18591"/>
                    <a:pt x="79289" y="18505"/>
                    <a:pt x="79180" y="18505"/>
                  </a:cubicBezTo>
                  <a:close/>
                  <a:moveTo>
                    <a:pt x="86527" y="18567"/>
                  </a:moveTo>
                  <a:cubicBezTo>
                    <a:pt x="86404" y="18567"/>
                    <a:pt x="86311" y="18633"/>
                    <a:pt x="86283" y="18766"/>
                  </a:cubicBezTo>
                  <a:cubicBezTo>
                    <a:pt x="86253" y="18893"/>
                    <a:pt x="86347" y="19020"/>
                    <a:pt x="86474" y="19053"/>
                  </a:cubicBezTo>
                  <a:cubicBezTo>
                    <a:pt x="87237" y="19244"/>
                    <a:pt x="88033" y="19498"/>
                    <a:pt x="88796" y="19783"/>
                  </a:cubicBezTo>
                  <a:cubicBezTo>
                    <a:pt x="88826" y="19816"/>
                    <a:pt x="88859" y="19816"/>
                    <a:pt x="88890" y="19816"/>
                  </a:cubicBezTo>
                  <a:cubicBezTo>
                    <a:pt x="88987" y="19816"/>
                    <a:pt x="89081" y="19752"/>
                    <a:pt x="89114" y="19656"/>
                  </a:cubicBezTo>
                  <a:cubicBezTo>
                    <a:pt x="89144" y="19529"/>
                    <a:pt x="89114" y="19401"/>
                    <a:pt x="88987" y="19338"/>
                  </a:cubicBezTo>
                  <a:cubicBezTo>
                    <a:pt x="88191" y="19020"/>
                    <a:pt x="87397" y="18766"/>
                    <a:pt x="86601" y="18575"/>
                  </a:cubicBezTo>
                  <a:cubicBezTo>
                    <a:pt x="86575" y="18570"/>
                    <a:pt x="86551" y="18567"/>
                    <a:pt x="86527" y="18567"/>
                  </a:cubicBezTo>
                  <a:close/>
                  <a:moveTo>
                    <a:pt x="74396" y="19807"/>
                  </a:moveTo>
                  <a:cubicBezTo>
                    <a:pt x="74374" y="19807"/>
                    <a:pt x="74352" y="19810"/>
                    <a:pt x="74329" y="19816"/>
                  </a:cubicBezTo>
                  <a:cubicBezTo>
                    <a:pt x="73503" y="20070"/>
                    <a:pt x="72709" y="20355"/>
                    <a:pt x="71977" y="20643"/>
                  </a:cubicBezTo>
                  <a:cubicBezTo>
                    <a:pt x="71850" y="20706"/>
                    <a:pt x="71786" y="20864"/>
                    <a:pt x="71850" y="20991"/>
                  </a:cubicBezTo>
                  <a:cubicBezTo>
                    <a:pt x="71883" y="21088"/>
                    <a:pt x="71977" y="21118"/>
                    <a:pt x="72073" y="21118"/>
                  </a:cubicBezTo>
                  <a:lnTo>
                    <a:pt x="72168" y="21118"/>
                  </a:lnTo>
                  <a:cubicBezTo>
                    <a:pt x="72900" y="20833"/>
                    <a:pt x="73663" y="20546"/>
                    <a:pt x="74490" y="20292"/>
                  </a:cubicBezTo>
                  <a:cubicBezTo>
                    <a:pt x="74617" y="20228"/>
                    <a:pt x="74680" y="20101"/>
                    <a:pt x="74647" y="19974"/>
                  </a:cubicBezTo>
                  <a:cubicBezTo>
                    <a:pt x="74595" y="19869"/>
                    <a:pt x="74499" y="19807"/>
                    <a:pt x="74396" y="19807"/>
                  </a:cubicBezTo>
                  <a:close/>
                  <a:moveTo>
                    <a:pt x="91107" y="20393"/>
                  </a:moveTo>
                  <a:cubicBezTo>
                    <a:pt x="91019" y="20393"/>
                    <a:pt x="90940" y="20446"/>
                    <a:pt x="90894" y="20515"/>
                  </a:cubicBezTo>
                  <a:cubicBezTo>
                    <a:pt x="90830" y="20643"/>
                    <a:pt x="90861" y="20800"/>
                    <a:pt x="90988" y="20864"/>
                  </a:cubicBezTo>
                  <a:cubicBezTo>
                    <a:pt x="91657" y="21245"/>
                    <a:pt x="92356" y="21690"/>
                    <a:pt x="93056" y="22169"/>
                  </a:cubicBezTo>
                  <a:cubicBezTo>
                    <a:pt x="93086" y="22199"/>
                    <a:pt x="93119" y="22232"/>
                    <a:pt x="93183" y="22232"/>
                  </a:cubicBezTo>
                  <a:cubicBezTo>
                    <a:pt x="93247" y="22232"/>
                    <a:pt x="93341" y="22169"/>
                    <a:pt x="93374" y="22105"/>
                  </a:cubicBezTo>
                  <a:cubicBezTo>
                    <a:pt x="93468" y="22008"/>
                    <a:pt x="93437" y="21851"/>
                    <a:pt x="93310" y="21754"/>
                  </a:cubicBezTo>
                  <a:cubicBezTo>
                    <a:pt x="92611" y="21278"/>
                    <a:pt x="91911" y="20833"/>
                    <a:pt x="91212" y="20419"/>
                  </a:cubicBezTo>
                  <a:cubicBezTo>
                    <a:pt x="91177" y="20401"/>
                    <a:pt x="91141" y="20393"/>
                    <a:pt x="91107" y="20393"/>
                  </a:cubicBezTo>
                  <a:close/>
                  <a:moveTo>
                    <a:pt x="179592" y="19689"/>
                  </a:moveTo>
                  <a:cubicBezTo>
                    <a:pt x="179465" y="19689"/>
                    <a:pt x="179338" y="19783"/>
                    <a:pt x="179338" y="19943"/>
                  </a:cubicBezTo>
                  <a:cubicBezTo>
                    <a:pt x="179275" y="20770"/>
                    <a:pt x="179178" y="21563"/>
                    <a:pt x="179051" y="22390"/>
                  </a:cubicBezTo>
                  <a:cubicBezTo>
                    <a:pt x="179051" y="22517"/>
                    <a:pt x="179147" y="22644"/>
                    <a:pt x="179275" y="22644"/>
                  </a:cubicBezTo>
                  <a:lnTo>
                    <a:pt x="179305" y="22644"/>
                  </a:lnTo>
                  <a:cubicBezTo>
                    <a:pt x="179432" y="22644"/>
                    <a:pt x="179529" y="22581"/>
                    <a:pt x="179559" y="22453"/>
                  </a:cubicBezTo>
                  <a:cubicBezTo>
                    <a:pt x="179656" y="21627"/>
                    <a:pt x="179750" y="20800"/>
                    <a:pt x="179814" y="19974"/>
                  </a:cubicBezTo>
                  <a:cubicBezTo>
                    <a:pt x="179847" y="19847"/>
                    <a:pt x="179750" y="19719"/>
                    <a:pt x="179592" y="19689"/>
                  </a:cubicBezTo>
                  <a:close/>
                  <a:moveTo>
                    <a:pt x="69795" y="21635"/>
                  </a:moveTo>
                  <a:cubicBezTo>
                    <a:pt x="69758" y="21635"/>
                    <a:pt x="69722" y="21643"/>
                    <a:pt x="69688" y="21660"/>
                  </a:cubicBezTo>
                  <a:cubicBezTo>
                    <a:pt x="68925" y="22041"/>
                    <a:pt x="68195" y="22453"/>
                    <a:pt x="67526" y="22899"/>
                  </a:cubicBezTo>
                  <a:cubicBezTo>
                    <a:pt x="67399" y="22962"/>
                    <a:pt x="67368" y="23122"/>
                    <a:pt x="67432" y="23216"/>
                  </a:cubicBezTo>
                  <a:cubicBezTo>
                    <a:pt x="67496" y="23313"/>
                    <a:pt x="67559" y="23344"/>
                    <a:pt x="67653" y="23344"/>
                  </a:cubicBezTo>
                  <a:cubicBezTo>
                    <a:pt x="67686" y="23344"/>
                    <a:pt x="67750" y="23344"/>
                    <a:pt x="67780" y="23313"/>
                  </a:cubicBezTo>
                  <a:cubicBezTo>
                    <a:pt x="68449" y="22899"/>
                    <a:pt x="69149" y="22486"/>
                    <a:pt x="69912" y="22105"/>
                  </a:cubicBezTo>
                  <a:cubicBezTo>
                    <a:pt x="70039" y="22041"/>
                    <a:pt x="70102" y="21914"/>
                    <a:pt x="70039" y="21787"/>
                  </a:cubicBezTo>
                  <a:cubicBezTo>
                    <a:pt x="69992" y="21694"/>
                    <a:pt x="69894" y="21635"/>
                    <a:pt x="69795" y="21635"/>
                  </a:cubicBezTo>
                  <a:close/>
                  <a:moveTo>
                    <a:pt x="95145" y="23223"/>
                  </a:moveTo>
                  <a:cubicBezTo>
                    <a:pt x="95069" y="23223"/>
                    <a:pt x="95000" y="23257"/>
                    <a:pt x="94963" y="23313"/>
                  </a:cubicBezTo>
                  <a:cubicBezTo>
                    <a:pt x="94867" y="23440"/>
                    <a:pt x="94867" y="23567"/>
                    <a:pt x="94994" y="23662"/>
                  </a:cubicBezTo>
                  <a:cubicBezTo>
                    <a:pt x="95599" y="24170"/>
                    <a:pt x="96202" y="24679"/>
                    <a:pt x="96838" y="25284"/>
                  </a:cubicBezTo>
                  <a:cubicBezTo>
                    <a:pt x="96901" y="25315"/>
                    <a:pt x="96965" y="25348"/>
                    <a:pt x="96998" y="25348"/>
                  </a:cubicBezTo>
                  <a:cubicBezTo>
                    <a:pt x="97092" y="25348"/>
                    <a:pt x="97156" y="25315"/>
                    <a:pt x="97189" y="25284"/>
                  </a:cubicBezTo>
                  <a:cubicBezTo>
                    <a:pt x="97283" y="25157"/>
                    <a:pt x="97283" y="25030"/>
                    <a:pt x="97189" y="24933"/>
                  </a:cubicBezTo>
                  <a:cubicBezTo>
                    <a:pt x="96520" y="24330"/>
                    <a:pt x="95917" y="23789"/>
                    <a:pt x="95312" y="23280"/>
                  </a:cubicBezTo>
                  <a:cubicBezTo>
                    <a:pt x="95259" y="23241"/>
                    <a:pt x="95200" y="23223"/>
                    <a:pt x="95145" y="23223"/>
                  </a:cubicBezTo>
                  <a:close/>
                  <a:moveTo>
                    <a:pt x="65636" y="24304"/>
                  </a:moveTo>
                  <a:cubicBezTo>
                    <a:pt x="65583" y="24304"/>
                    <a:pt x="65532" y="24322"/>
                    <a:pt x="65491" y="24361"/>
                  </a:cubicBezTo>
                  <a:cubicBezTo>
                    <a:pt x="64825" y="24933"/>
                    <a:pt x="64220" y="25538"/>
                    <a:pt x="63744" y="26174"/>
                  </a:cubicBezTo>
                  <a:cubicBezTo>
                    <a:pt x="63647" y="26268"/>
                    <a:pt x="63647" y="26429"/>
                    <a:pt x="63775" y="26523"/>
                  </a:cubicBezTo>
                  <a:cubicBezTo>
                    <a:pt x="63808" y="26556"/>
                    <a:pt x="63871" y="26556"/>
                    <a:pt x="63935" y="26556"/>
                  </a:cubicBezTo>
                  <a:cubicBezTo>
                    <a:pt x="63998" y="26556"/>
                    <a:pt x="64062" y="26523"/>
                    <a:pt x="64126" y="26492"/>
                  </a:cubicBezTo>
                  <a:cubicBezTo>
                    <a:pt x="64601" y="25887"/>
                    <a:pt x="65173" y="25284"/>
                    <a:pt x="65809" y="24742"/>
                  </a:cubicBezTo>
                  <a:cubicBezTo>
                    <a:pt x="65906" y="24648"/>
                    <a:pt x="65936" y="24488"/>
                    <a:pt x="65842" y="24394"/>
                  </a:cubicBezTo>
                  <a:cubicBezTo>
                    <a:pt x="65786" y="24338"/>
                    <a:pt x="65709" y="24304"/>
                    <a:pt x="65636" y="24304"/>
                  </a:cubicBezTo>
                  <a:close/>
                  <a:moveTo>
                    <a:pt x="178908" y="24609"/>
                  </a:moveTo>
                  <a:cubicBezTo>
                    <a:pt x="178798" y="24609"/>
                    <a:pt x="178698" y="24695"/>
                    <a:pt x="178669" y="24806"/>
                  </a:cubicBezTo>
                  <a:cubicBezTo>
                    <a:pt x="178512" y="25633"/>
                    <a:pt x="178321" y="26459"/>
                    <a:pt x="178130" y="27222"/>
                  </a:cubicBezTo>
                  <a:cubicBezTo>
                    <a:pt x="178097" y="27349"/>
                    <a:pt x="178194" y="27477"/>
                    <a:pt x="178321" y="27510"/>
                  </a:cubicBezTo>
                  <a:cubicBezTo>
                    <a:pt x="178351" y="27540"/>
                    <a:pt x="178351" y="27540"/>
                    <a:pt x="178384" y="27540"/>
                  </a:cubicBezTo>
                  <a:cubicBezTo>
                    <a:pt x="178478" y="27540"/>
                    <a:pt x="178606" y="27446"/>
                    <a:pt x="178639" y="27349"/>
                  </a:cubicBezTo>
                  <a:cubicBezTo>
                    <a:pt x="178829" y="26556"/>
                    <a:pt x="178987" y="25729"/>
                    <a:pt x="179147" y="24903"/>
                  </a:cubicBezTo>
                  <a:cubicBezTo>
                    <a:pt x="179178" y="24775"/>
                    <a:pt x="179084" y="24648"/>
                    <a:pt x="178957" y="24615"/>
                  </a:cubicBezTo>
                  <a:cubicBezTo>
                    <a:pt x="178940" y="24611"/>
                    <a:pt x="178924" y="24609"/>
                    <a:pt x="178908" y="24609"/>
                  </a:cubicBezTo>
                  <a:close/>
                  <a:moveTo>
                    <a:pt x="98794" y="26579"/>
                  </a:moveTo>
                  <a:cubicBezTo>
                    <a:pt x="98730" y="26579"/>
                    <a:pt x="98666" y="26603"/>
                    <a:pt x="98618" y="26650"/>
                  </a:cubicBezTo>
                  <a:cubicBezTo>
                    <a:pt x="98524" y="26747"/>
                    <a:pt x="98524" y="26904"/>
                    <a:pt x="98618" y="27001"/>
                  </a:cubicBezTo>
                  <a:cubicBezTo>
                    <a:pt x="99223" y="27573"/>
                    <a:pt x="99796" y="28145"/>
                    <a:pt x="100368" y="28748"/>
                  </a:cubicBezTo>
                  <a:cubicBezTo>
                    <a:pt x="100432" y="28781"/>
                    <a:pt x="100495" y="28812"/>
                    <a:pt x="100559" y="28812"/>
                  </a:cubicBezTo>
                  <a:cubicBezTo>
                    <a:pt x="100622" y="28812"/>
                    <a:pt x="100686" y="28781"/>
                    <a:pt x="100716" y="28748"/>
                  </a:cubicBezTo>
                  <a:cubicBezTo>
                    <a:pt x="100813" y="28654"/>
                    <a:pt x="100813" y="28494"/>
                    <a:pt x="100716" y="28400"/>
                  </a:cubicBezTo>
                  <a:cubicBezTo>
                    <a:pt x="100144" y="27794"/>
                    <a:pt x="99572" y="27222"/>
                    <a:pt x="98969" y="26650"/>
                  </a:cubicBezTo>
                  <a:cubicBezTo>
                    <a:pt x="98921" y="26603"/>
                    <a:pt x="98857" y="26579"/>
                    <a:pt x="98794" y="26579"/>
                  </a:cubicBezTo>
                  <a:close/>
                  <a:moveTo>
                    <a:pt x="4309" y="27628"/>
                  </a:moveTo>
                  <a:cubicBezTo>
                    <a:pt x="4246" y="27628"/>
                    <a:pt x="4182" y="27652"/>
                    <a:pt x="4134" y="27700"/>
                  </a:cubicBezTo>
                  <a:cubicBezTo>
                    <a:pt x="3531" y="28303"/>
                    <a:pt x="2989" y="28939"/>
                    <a:pt x="2514" y="29608"/>
                  </a:cubicBezTo>
                  <a:cubicBezTo>
                    <a:pt x="2417" y="29735"/>
                    <a:pt x="2450" y="29862"/>
                    <a:pt x="2577" y="29956"/>
                  </a:cubicBezTo>
                  <a:cubicBezTo>
                    <a:pt x="2608" y="29989"/>
                    <a:pt x="2641" y="29989"/>
                    <a:pt x="2704" y="29989"/>
                  </a:cubicBezTo>
                  <a:cubicBezTo>
                    <a:pt x="2768" y="29989"/>
                    <a:pt x="2862" y="29956"/>
                    <a:pt x="2895" y="29893"/>
                  </a:cubicBezTo>
                  <a:cubicBezTo>
                    <a:pt x="3371" y="29257"/>
                    <a:pt x="3912" y="28621"/>
                    <a:pt x="4485" y="28049"/>
                  </a:cubicBezTo>
                  <a:cubicBezTo>
                    <a:pt x="4579" y="27955"/>
                    <a:pt x="4579" y="27794"/>
                    <a:pt x="4485" y="27700"/>
                  </a:cubicBezTo>
                  <a:cubicBezTo>
                    <a:pt x="4436" y="27652"/>
                    <a:pt x="4373" y="27628"/>
                    <a:pt x="4309" y="27628"/>
                  </a:cubicBezTo>
                  <a:close/>
                  <a:moveTo>
                    <a:pt x="62634" y="28165"/>
                  </a:moveTo>
                  <a:cubicBezTo>
                    <a:pt x="62530" y="28165"/>
                    <a:pt x="62425" y="28206"/>
                    <a:pt x="62376" y="28303"/>
                  </a:cubicBezTo>
                  <a:cubicBezTo>
                    <a:pt x="62027" y="29099"/>
                    <a:pt x="61773" y="29926"/>
                    <a:pt x="61676" y="30752"/>
                  </a:cubicBezTo>
                  <a:cubicBezTo>
                    <a:pt x="61646" y="30879"/>
                    <a:pt x="61740" y="31007"/>
                    <a:pt x="61867" y="31037"/>
                  </a:cubicBezTo>
                  <a:lnTo>
                    <a:pt x="61900" y="31037"/>
                  </a:lnTo>
                  <a:cubicBezTo>
                    <a:pt x="62027" y="31037"/>
                    <a:pt x="62155" y="30943"/>
                    <a:pt x="62155" y="30816"/>
                  </a:cubicBezTo>
                  <a:cubicBezTo>
                    <a:pt x="62282" y="30020"/>
                    <a:pt x="62503" y="29257"/>
                    <a:pt x="62854" y="28527"/>
                  </a:cubicBezTo>
                  <a:cubicBezTo>
                    <a:pt x="62884" y="28400"/>
                    <a:pt x="62854" y="28240"/>
                    <a:pt x="62727" y="28176"/>
                  </a:cubicBezTo>
                  <a:cubicBezTo>
                    <a:pt x="62697" y="28169"/>
                    <a:pt x="62665" y="28165"/>
                    <a:pt x="62634" y="28165"/>
                  </a:cubicBezTo>
                  <a:close/>
                  <a:moveTo>
                    <a:pt x="67745" y="31214"/>
                  </a:moveTo>
                  <a:cubicBezTo>
                    <a:pt x="67198" y="31214"/>
                    <a:pt x="66613" y="31271"/>
                    <a:pt x="66000" y="31355"/>
                  </a:cubicBezTo>
                  <a:cubicBezTo>
                    <a:pt x="65873" y="31388"/>
                    <a:pt x="65779" y="31515"/>
                    <a:pt x="65809" y="31642"/>
                  </a:cubicBezTo>
                  <a:cubicBezTo>
                    <a:pt x="65809" y="31770"/>
                    <a:pt x="65936" y="31864"/>
                    <a:pt x="66033" y="31864"/>
                  </a:cubicBezTo>
                  <a:lnTo>
                    <a:pt x="66097" y="31864"/>
                  </a:lnTo>
                  <a:cubicBezTo>
                    <a:pt x="66684" y="31756"/>
                    <a:pt x="67257" y="31706"/>
                    <a:pt x="67785" y="31706"/>
                  </a:cubicBezTo>
                  <a:cubicBezTo>
                    <a:pt x="68027" y="31706"/>
                    <a:pt x="68260" y="31717"/>
                    <a:pt x="68480" y="31737"/>
                  </a:cubicBezTo>
                  <a:cubicBezTo>
                    <a:pt x="68497" y="31741"/>
                    <a:pt x="68514" y="31743"/>
                    <a:pt x="68531" y="31743"/>
                  </a:cubicBezTo>
                  <a:cubicBezTo>
                    <a:pt x="68639" y="31743"/>
                    <a:pt x="68739" y="31656"/>
                    <a:pt x="68767" y="31546"/>
                  </a:cubicBezTo>
                  <a:cubicBezTo>
                    <a:pt x="68767" y="31388"/>
                    <a:pt x="68671" y="31261"/>
                    <a:pt x="68543" y="31261"/>
                  </a:cubicBezTo>
                  <a:cubicBezTo>
                    <a:pt x="68287" y="31229"/>
                    <a:pt x="68021" y="31214"/>
                    <a:pt x="67745" y="31214"/>
                  </a:cubicBezTo>
                  <a:close/>
                  <a:moveTo>
                    <a:pt x="177712" y="29408"/>
                  </a:moveTo>
                  <a:cubicBezTo>
                    <a:pt x="177609" y="29408"/>
                    <a:pt x="177513" y="29470"/>
                    <a:pt x="177461" y="29575"/>
                  </a:cubicBezTo>
                  <a:cubicBezTo>
                    <a:pt x="177240" y="30371"/>
                    <a:pt x="176952" y="31164"/>
                    <a:pt x="176668" y="31897"/>
                  </a:cubicBezTo>
                  <a:cubicBezTo>
                    <a:pt x="176604" y="32024"/>
                    <a:pt x="176668" y="32182"/>
                    <a:pt x="176795" y="32215"/>
                  </a:cubicBezTo>
                  <a:cubicBezTo>
                    <a:pt x="176825" y="32245"/>
                    <a:pt x="176858" y="32245"/>
                    <a:pt x="176889" y="32245"/>
                  </a:cubicBezTo>
                  <a:cubicBezTo>
                    <a:pt x="176986" y="32245"/>
                    <a:pt x="177080" y="32182"/>
                    <a:pt x="177113" y="32088"/>
                  </a:cubicBezTo>
                  <a:cubicBezTo>
                    <a:pt x="177431" y="31325"/>
                    <a:pt x="177685" y="30529"/>
                    <a:pt x="177939" y="29735"/>
                  </a:cubicBezTo>
                  <a:cubicBezTo>
                    <a:pt x="178003" y="29608"/>
                    <a:pt x="177906" y="29481"/>
                    <a:pt x="177779" y="29417"/>
                  </a:cubicBezTo>
                  <a:cubicBezTo>
                    <a:pt x="177757" y="29411"/>
                    <a:pt x="177734" y="29408"/>
                    <a:pt x="177712" y="29408"/>
                  </a:cubicBezTo>
                  <a:close/>
                  <a:moveTo>
                    <a:pt x="102291" y="30108"/>
                  </a:moveTo>
                  <a:cubicBezTo>
                    <a:pt x="102227" y="30108"/>
                    <a:pt x="102164" y="30132"/>
                    <a:pt x="102115" y="30180"/>
                  </a:cubicBezTo>
                  <a:cubicBezTo>
                    <a:pt x="101988" y="30274"/>
                    <a:pt x="101988" y="30434"/>
                    <a:pt x="102085" y="30529"/>
                  </a:cubicBezTo>
                  <a:lnTo>
                    <a:pt x="103801" y="32309"/>
                  </a:lnTo>
                  <a:cubicBezTo>
                    <a:pt x="103865" y="32372"/>
                    <a:pt x="103929" y="32372"/>
                    <a:pt x="103992" y="32372"/>
                  </a:cubicBezTo>
                  <a:cubicBezTo>
                    <a:pt x="104056" y="32372"/>
                    <a:pt x="104119" y="32372"/>
                    <a:pt x="104150" y="32309"/>
                  </a:cubicBezTo>
                  <a:cubicBezTo>
                    <a:pt x="104277" y="32215"/>
                    <a:pt x="104277" y="32054"/>
                    <a:pt x="104183" y="31960"/>
                  </a:cubicBezTo>
                  <a:lnTo>
                    <a:pt x="102466" y="30180"/>
                  </a:lnTo>
                  <a:cubicBezTo>
                    <a:pt x="102418" y="30132"/>
                    <a:pt x="102354" y="30108"/>
                    <a:pt x="102291" y="30108"/>
                  </a:cubicBezTo>
                  <a:close/>
                  <a:moveTo>
                    <a:pt x="1484" y="31648"/>
                  </a:moveTo>
                  <a:cubicBezTo>
                    <a:pt x="1385" y="31648"/>
                    <a:pt x="1289" y="31707"/>
                    <a:pt x="1242" y="31800"/>
                  </a:cubicBezTo>
                  <a:cubicBezTo>
                    <a:pt x="891" y="32563"/>
                    <a:pt x="637" y="33359"/>
                    <a:pt x="415" y="34186"/>
                  </a:cubicBezTo>
                  <a:cubicBezTo>
                    <a:pt x="382" y="34313"/>
                    <a:pt x="479" y="34440"/>
                    <a:pt x="606" y="34471"/>
                  </a:cubicBezTo>
                  <a:lnTo>
                    <a:pt x="670" y="34471"/>
                  </a:lnTo>
                  <a:cubicBezTo>
                    <a:pt x="797" y="34471"/>
                    <a:pt x="891" y="34407"/>
                    <a:pt x="924" y="34280"/>
                  </a:cubicBezTo>
                  <a:cubicBezTo>
                    <a:pt x="1115" y="33486"/>
                    <a:pt x="1369" y="32723"/>
                    <a:pt x="1687" y="31991"/>
                  </a:cubicBezTo>
                  <a:cubicBezTo>
                    <a:pt x="1751" y="31864"/>
                    <a:pt x="1687" y="31737"/>
                    <a:pt x="1590" y="31673"/>
                  </a:cubicBezTo>
                  <a:cubicBezTo>
                    <a:pt x="1556" y="31656"/>
                    <a:pt x="1520" y="31648"/>
                    <a:pt x="1484" y="31648"/>
                  </a:cubicBezTo>
                  <a:close/>
                  <a:moveTo>
                    <a:pt x="70816" y="32061"/>
                  </a:moveTo>
                  <a:cubicBezTo>
                    <a:pt x="70743" y="32061"/>
                    <a:pt x="70666" y="32095"/>
                    <a:pt x="70611" y="32151"/>
                  </a:cubicBezTo>
                  <a:cubicBezTo>
                    <a:pt x="70547" y="32278"/>
                    <a:pt x="70578" y="32436"/>
                    <a:pt x="70675" y="32500"/>
                  </a:cubicBezTo>
                  <a:cubicBezTo>
                    <a:pt x="71310" y="32945"/>
                    <a:pt x="71756" y="33580"/>
                    <a:pt x="72040" y="34343"/>
                  </a:cubicBezTo>
                  <a:cubicBezTo>
                    <a:pt x="72073" y="34440"/>
                    <a:pt x="72168" y="34504"/>
                    <a:pt x="72264" y="34504"/>
                  </a:cubicBezTo>
                  <a:lnTo>
                    <a:pt x="72328" y="34504"/>
                  </a:lnTo>
                  <a:cubicBezTo>
                    <a:pt x="72486" y="34471"/>
                    <a:pt x="72549" y="34313"/>
                    <a:pt x="72486" y="34186"/>
                  </a:cubicBezTo>
                  <a:cubicBezTo>
                    <a:pt x="72201" y="33296"/>
                    <a:pt x="71692" y="32596"/>
                    <a:pt x="70960" y="32118"/>
                  </a:cubicBezTo>
                  <a:cubicBezTo>
                    <a:pt x="70920" y="32079"/>
                    <a:pt x="70869" y="32061"/>
                    <a:pt x="70816" y="32061"/>
                  </a:cubicBezTo>
                  <a:close/>
                  <a:moveTo>
                    <a:pt x="59144" y="34033"/>
                  </a:moveTo>
                  <a:cubicBezTo>
                    <a:pt x="59110" y="34033"/>
                    <a:pt x="59075" y="34041"/>
                    <a:pt x="59039" y="34059"/>
                  </a:cubicBezTo>
                  <a:cubicBezTo>
                    <a:pt x="58340" y="34471"/>
                    <a:pt x="57607" y="34885"/>
                    <a:pt x="56908" y="35361"/>
                  </a:cubicBezTo>
                  <a:cubicBezTo>
                    <a:pt x="56780" y="35424"/>
                    <a:pt x="56750" y="35585"/>
                    <a:pt x="56814" y="35712"/>
                  </a:cubicBezTo>
                  <a:cubicBezTo>
                    <a:pt x="56877" y="35775"/>
                    <a:pt x="56941" y="35806"/>
                    <a:pt x="57035" y="35806"/>
                  </a:cubicBezTo>
                  <a:cubicBezTo>
                    <a:pt x="57068" y="35806"/>
                    <a:pt x="57131" y="35806"/>
                    <a:pt x="57162" y="35775"/>
                  </a:cubicBezTo>
                  <a:cubicBezTo>
                    <a:pt x="57894" y="35330"/>
                    <a:pt x="58594" y="34885"/>
                    <a:pt x="59260" y="34504"/>
                  </a:cubicBezTo>
                  <a:cubicBezTo>
                    <a:pt x="59387" y="34440"/>
                    <a:pt x="59451" y="34280"/>
                    <a:pt x="59357" y="34153"/>
                  </a:cubicBezTo>
                  <a:cubicBezTo>
                    <a:pt x="59311" y="34085"/>
                    <a:pt x="59232" y="34033"/>
                    <a:pt x="59144" y="34033"/>
                  </a:cubicBezTo>
                  <a:close/>
                  <a:moveTo>
                    <a:pt x="63647" y="31983"/>
                  </a:moveTo>
                  <a:cubicBezTo>
                    <a:pt x="63626" y="31983"/>
                    <a:pt x="63605" y="31986"/>
                    <a:pt x="63584" y="31991"/>
                  </a:cubicBezTo>
                  <a:cubicBezTo>
                    <a:pt x="62821" y="32245"/>
                    <a:pt x="62058" y="32563"/>
                    <a:pt x="61264" y="32914"/>
                  </a:cubicBezTo>
                  <a:cubicBezTo>
                    <a:pt x="61137" y="32978"/>
                    <a:pt x="61074" y="33135"/>
                    <a:pt x="61137" y="33263"/>
                  </a:cubicBezTo>
                  <a:cubicBezTo>
                    <a:pt x="61186" y="33359"/>
                    <a:pt x="61271" y="33402"/>
                    <a:pt x="61365" y="33402"/>
                  </a:cubicBezTo>
                  <a:cubicBezTo>
                    <a:pt x="61395" y="33402"/>
                    <a:pt x="61425" y="33398"/>
                    <a:pt x="61455" y="33390"/>
                  </a:cubicBezTo>
                  <a:cubicBezTo>
                    <a:pt x="61549" y="33359"/>
                    <a:pt x="61613" y="33296"/>
                    <a:pt x="61676" y="33263"/>
                  </a:cubicBezTo>
                  <a:lnTo>
                    <a:pt x="61676" y="33296"/>
                  </a:lnTo>
                  <a:cubicBezTo>
                    <a:pt x="61804" y="34089"/>
                    <a:pt x="62058" y="34916"/>
                    <a:pt x="62409" y="35712"/>
                  </a:cubicBezTo>
                  <a:cubicBezTo>
                    <a:pt x="62472" y="35806"/>
                    <a:pt x="62536" y="35869"/>
                    <a:pt x="62630" y="35869"/>
                  </a:cubicBezTo>
                  <a:cubicBezTo>
                    <a:pt x="62663" y="35869"/>
                    <a:pt x="62694" y="35839"/>
                    <a:pt x="62757" y="35839"/>
                  </a:cubicBezTo>
                  <a:cubicBezTo>
                    <a:pt x="62854" y="35775"/>
                    <a:pt x="62918" y="35648"/>
                    <a:pt x="62854" y="35521"/>
                  </a:cubicBezTo>
                  <a:cubicBezTo>
                    <a:pt x="62536" y="34758"/>
                    <a:pt x="62312" y="33995"/>
                    <a:pt x="62185" y="33199"/>
                  </a:cubicBezTo>
                  <a:cubicBezTo>
                    <a:pt x="62185" y="33168"/>
                    <a:pt x="62155" y="33105"/>
                    <a:pt x="62121" y="33072"/>
                  </a:cubicBezTo>
                  <a:cubicBezTo>
                    <a:pt x="62663" y="32851"/>
                    <a:pt x="63202" y="32627"/>
                    <a:pt x="63744" y="32469"/>
                  </a:cubicBezTo>
                  <a:cubicBezTo>
                    <a:pt x="63871" y="32405"/>
                    <a:pt x="63935" y="32278"/>
                    <a:pt x="63871" y="32151"/>
                  </a:cubicBezTo>
                  <a:cubicBezTo>
                    <a:pt x="63844" y="32045"/>
                    <a:pt x="63751" y="31983"/>
                    <a:pt x="63647" y="31983"/>
                  </a:cubicBezTo>
                  <a:close/>
                  <a:moveTo>
                    <a:pt x="105724" y="33668"/>
                  </a:moveTo>
                  <a:cubicBezTo>
                    <a:pt x="105661" y="33668"/>
                    <a:pt x="105597" y="33692"/>
                    <a:pt x="105549" y="33741"/>
                  </a:cubicBezTo>
                  <a:cubicBezTo>
                    <a:pt x="105455" y="33835"/>
                    <a:pt x="105455" y="33995"/>
                    <a:pt x="105549" y="34089"/>
                  </a:cubicBezTo>
                  <a:cubicBezTo>
                    <a:pt x="106121" y="34661"/>
                    <a:pt x="106693" y="35267"/>
                    <a:pt x="107298" y="35839"/>
                  </a:cubicBezTo>
                  <a:cubicBezTo>
                    <a:pt x="107362" y="35869"/>
                    <a:pt x="107426" y="35903"/>
                    <a:pt x="107489" y="35903"/>
                  </a:cubicBezTo>
                  <a:cubicBezTo>
                    <a:pt x="107553" y="35903"/>
                    <a:pt x="107616" y="35869"/>
                    <a:pt x="107647" y="35839"/>
                  </a:cubicBezTo>
                  <a:cubicBezTo>
                    <a:pt x="107744" y="35742"/>
                    <a:pt x="107744" y="35585"/>
                    <a:pt x="107647" y="35488"/>
                  </a:cubicBezTo>
                  <a:cubicBezTo>
                    <a:pt x="107044" y="34916"/>
                    <a:pt x="106472" y="34313"/>
                    <a:pt x="105900" y="33741"/>
                  </a:cubicBezTo>
                  <a:cubicBezTo>
                    <a:pt x="105851" y="33692"/>
                    <a:pt x="105788" y="33668"/>
                    <a:pt x="105724" y="33668"/>
                  </a:cubicBezTo>
                  <a:close/>
                  <a:moveTo>
                    <a:pt x="175924" y="34015"/>
                  </a:moveTo>
                  <a:cubicBezTo>
                    <a:pt x="175835" y="34015"/>
                    <a:pt x="175730" y="34055"/>
                    <a:pt x="175681" y="34153"/>
                  </a:cubicBezTo>
                  <a:cubicBezTo>
                    <a:pt x="175332" y="34885"/>
                    <a:pt x="174951" y="35615"/>
                    <a:pt x="174536" y="36315"/>
                  </a:cubicBezTo>
                  <a:cubicBezTo>
                    <a:pt x="174473" y="36442"/>
                    <a:pt x="174506" y="36602"/>
                    <a:pt x="174633" y="36666"/>
                  </a:cubicBezTo>
                  <a:cubicBezTo>
                    <a:pt x="174663" y="36696"/>
                    <a:pt x="174697" y="36696"/>
                    <a:pt x="174760" y="36696"/>
                  </a:cubicBezTo>
                  <a:cubicBezTo>
                    <a:pt x="174824" y="36696"/>
                    <a:pt x="174918" y="36666"/>
                    <a:pt x="174951" y="36569"/>
                  </a:cubicBezTo>
                  <a:cubicBezTo>
                    <a:pt x="175363" y="35869"/>
                    <a:pt x="175777" y="35140"/>
                    <a:pt x="176126" y="34377"/>
                  </a:cubicBezTo>
                  <a:cubicBezTo>
                    <a:pt x="176189" y="34249"/>
                    <a:pt x="176126" y="34089"/>
                    <a:pt x="175999" y="34026"/>
                  </a:cubicBezTo>
                  <a:cubicBezTo>
                    <a:pt x="175977" y="34018"/>
                    <a:pt x="175951" y="34015"/>
                    <a:pt x="175924" y="34015"/>
                  </a:cubicBezTo>
                  <a:close/>
                  <a:moveTo>
                    <a:pt x="54991" y="36705"/>
                  </a:moveTo>
                  <a:cubicBezTo>
                    <a:pt x="54943" y="36705"/>
                    <a:pt x="54893" y="36722"/>
                    <a:pt x="54842" y="36760"/>
                  </a:cubicBezTo>
                  <a:cubicBezTo>
                    <a:pt x="54207" y="37238"/>
                    <a:pt x="53538" y="37713"/>
                    <a:pt x="52838" y="38255"/>
                  </a:cubicBezTo>
                  <a:cubicBezTo>
                    <a:pt x="52744" y="38349"/>
                    <a:pt x="52744" y="38476"/>
                    <a:pt x="52808" y="38604"/>
                  </a:cubicBezTo>
                  <a:cubicBezTo>
                    <a:pt x="52871" y="38667"/>
                    <a:pt x="52935" y="38700"/>
                    <a:pt x="52999" y="38700"/>
                  </a:cubicBezTo>
                  <a:cubicBezTo>
                    <a:pt x="53062" y="38700"/>
                    <a:pt x="53126" y="38667"/>
                    <a:pt x="53156" y="38637"/>
                  </a:cubicBezTo>
                  <a:cubicBezTo>
                    <a:pt x="53825" y="38128"/>
                    <a:pt x="54492" y="37619"/>
                    <a:pt x="55127" y="37174"/>
                  </a:cubicBezTo>
                  <a:cubicBezTo>
                    <a:pt x="55254" y="37078"/>
                    <a:pt x="55254" y="36920"/>
                    <a:pt x="55191" y="36823"/>
                  </a:cubicBezTo>
                  <a:cubicBezTo>
                    <a:pt x="55134" y="36746"/>
                    <a:pt x="55065" y="36705"/>
                    <a:pt x="54991" y="36705"/>
                  </a:cubicBezTo>
                  <a:close/>
                  <a:moveTo>
                    <a:pt x="109284" y="37116"/>
                  </a:moveTo>
                  <a:cubicBezTo>
                    <a:pt x="109210" y="37116"/>
                    <a:pt x="109133" y="37150"/>
                    <a:pt x="109079" y="37205"/>
                  </a:cubicBezTo>
                  <a:cubicBezTo>
                    <a:pt x="108982" y="37301"/>
                    <a:pt x="109015" y="37459"/>
                    <a:pt x="109109" y="37556"/>
                  </a:cubicBezTo>
                  <a:cubicBezTo>
                    <a:pt x="109745" y="38128"/>
                    <a:pt x="110350" y="38700"/>
                    <a:pt x="110953" y="39209"/>
                  </a:cubicBezTo>
                  <a:cubicBezTo>
                    <a:pt x="110986" y="39239"/>
                    <a:pt x="111050" y="39272"/>
                    <a:pt x="111113" y="39272"/>
                  </a:cubicBezTo>
                  <a:cubicBezTo>
                    <a:pt x="111177" y="39272"/>
                    <a:pt x="111241" y="39239"/>
                    <a:pt x="111304" y="39176"/>
                  </a:cubicBezTo>
                  <a:cubicBezTo>
                    <a:pt x="111398" y="39082"/>
                    <a:pt x="111368" y="38921"/>
                    <a:pt x="111271" y="38827"/>
                  </a:cubicBezTo>
                  <a:cubicBezTo>
                    <a:pt x="110668" y="38319"/>
                    <a:pt x="110063" y="37746"/>
                    <a:pt x="109427" y="37174"/>
                  </a:cubicBezTo>
                  <a:cubicBezTo>
                    <a:pt x="109388" y="37134"/>
                    <a:pt x="109337" y="37116"/>
                    <a:pt x="109284" y="37116"/>
                  </a:cubicBezTo>
                  <a:close/>
                  <a:moveTo>
                    <a:pt x="72519" y="36475"/>
                  </a:moveTo>
                  <a:cubicBezTo>
                    <a:pt x="72358" y="36475"/>
                    <a:pt x="72264" y="36569"/>
                    <a:pt x="72231" y="36696"/>
                  </a:cubicBezTo>
                  <a:cubicBezTo>
                    <a:pt x="72201" y="37238"/>
                    <a:pt x="72104" y="37777"/>
                    <a:pt x="71946" y="38349"/>
                  </a:cubicBezTo>
                  <a:cubicBezTo>
                    <a:pt x="71883" y="38604"/>
                    <a:pt x="71786" y="38827"/>
                    <a:pt x="71692" y="39018"/>
                  </a:cubicBezTo>
                  <a:cubicBezTo>
                    <a:pt x="71659" y="39145"/>
                    <a:pt x="71692" y="39303"/>
                    <a:pt x="71819" y="39336"/>
                  </a:cubicBezTo>
                  <a:cubicBezTo>
                    <a:pt x="71850" y="39367"/>
                    <a:pt x="71883" y="39367"/>
                    <a:pt x="71946" y="39367"/>
                  </a:cubicBezTo>
                  <a:cubicBezTo>
                    <a:pt x="72010" y="39367"/>
                    <a:pt x="72104" y="39303"/>
                    <a:pt x="72168" y="39209"/>
                  </a:cubicBezTo>
                  <a:cubicBezTo>
                    <a:pt x="72264" y="38985"/>
                    <a:pt x="72328" y="38764"/>
                    <a:pt x="72422" y="38509"/>
                  </a:cubicBezTo>
                  <a:cubicBezTo>
                    <a:pt x="72582" y="37874"/>
                    <a:pt x="72676" y="37301"/>
                    <a:pt x="72740" y="36729"/>
                  </a:cubicBezTo>
                  <a:cubicBezTo>
                    <a:pt x="72740" y="36602"/>
                    <a:pt x="72646" y="36475"/>
                    <a:pt x="72519" y="36475"/>
                  </a:cubicBezTo>
                  <a:close/>
                  <a:moveTo>
                    <a:pt x="280" y="36437"/>
                  </a:moveTo>
                  <a:cubicBezTo>
                    <a:pt x="167" y="36437"/>
                    <a:pt x="64" y="36551"/>
                    <a:pt x="64" y="36666"/>
                  </a:cubicBezTo>
                  <a:cubicBezTo>
                    <a:pt x="34" y="37014"/>
                    <a:pt x="1" y="37365"/>
                    <a:pt x="1" y="37713"/>
                  </a:cubicBezTo>
                  <a:cubicBezTo>
                    <a:pt x="1" y="38192"/>
                    <a:pt x="34" y="38700"/>
                    <a:pt x="64" y="39176"/>
                  </a:cubicBezTo>
                  <a:cubicBezTo>
                    <a:pt x="97" y="39303"/>
                    <a:pt x="192" y="39400"/>
                    <a:pt x="319" y="39400"/>
                  </a:cubicBezTo>
                  <a:lnTo>
                    <a:pt x="352" y="39400"/>
                  </a:lnTo>
                  <a:cubicBezTo>
                    <a:pt x="479" y="39400"/>
                    <a:pt x="573" y="39272"/>
                    <a:pt x="573" y="39145"/>
                  </a:cubicBezTo>
                  <a:cubicBezTo>
                    <a:pt x="543" y="38667"/>
                    <a:pt x="509" y="38192"/>
                    <a:pt x="509" y="37713"/>
                  </a:cubicBezTo>
                  <a:cubicBezTo>
                    <a:pt x="509" y="37365"/>
                    <a:pt x="509" y="37047"/>
                    <a:pt x="543" y="36696"/>
                  </a:cubicBezTo>
                  <a:cubicBezTo>
                    <a:pt x="543" y="36569"/>
                    <a:pt x="446" y="36442"/>
                    <a:pt x="319" y="36442"/>
                  </a:cubicBezTo>
                  <a:cubicBezTo>
                    <a:pt x="306" y="36439"/>
                    <a:pt x="293" y="36437"/>
                    <a:pt x="280" y="36437"/>
                  </a:cubicBezTo>
                  <a:close/>
                  <a:moveTo>
                    <a:pt x="63915" y="37481"/>
                  </a:moveTo>
                  <a:cubicBezTo>
                    <a:pt x="63865" y="37481"/>
                    <a:pt x="63815" y="37496"/>
                    <a:pt x="63775" y="37523"/>
                  </a:cubicBezTo>
                  <a:cubicBezTo>
                    <a:pt x="63647" y="37619"/>
                    <a:pt x="63617" y="37777"/>
                    <a:pt x="63711" y="37874"/>
                  </a:cubicBezTo>
                  <a:cubicBezTo>
                    <a:pt x="64253" y="38573"/>
                    <a:pt x="64856" y="39176"/>
                    <a:pt x="65491" y="39684"/>
                  </a:cubicBezTo>
                  <a:cubicBezTo>
                    <a:pt x="65524" y="39718"/>
                    <a:pt x="65588" y="39748"/>
                    <a:pt x="65652" y="39748"/>
                  </a:cubicBezTo>
                  <a:cubicBezTo>
                    <a:pt x="65715" y="39748"/>
                    <a:pt x="65779" y="39718"/>
                    <a:pt x="65842" y="39654"/>
                  </a:cubicBezTo>
                  <a:cubicBezTo>
                    <a:pt x="65936" y="39527"/>
                    <a:pt x="65906" y="39400"/>
                    <a:pt x="65809" y="39303"/>
                  </a:cubicBezTo>
                  <a:cubicBezTo>
                    <a:pt x="65173" y="38827"/>
                    <a:pt x="64601" y="38222"/>
                    <a:pt x="64093" y="37586"/>
                  </a:cubicBezTo>
                  <a:cubicBezTo>
                    <a:pt x="64055" y="37512"/>
                    <a:pt x="63986" y="37481"/>
                    <a:pt x="63915" y="37481"/>
                  </a:cubicBezTo>
                  <a:close/>
                  <a:moveTo>
                    <a:pt x="173431" y="38285"/>
                  </a:moveTo>
                  <a:cubicBezTo>
                    <a:pt x="173351" y="38285"/>
                    <a:pt x="173263" y="38320"/>
                    <a:pt x="173201" y="38382"/>
                  </a:cubicBezTo>
                  <a:cubicBezTo>
                    <a:pt x="172725" y="39049"/>
                    <a:pt x="172247" y="39718"/>
                    <a:pt x="171708" y="40320"/>
                  </a:cubicBezTo>
                  <a:cubicBezTo>
                    <a:pt x="171611" y="40447"/>
                    <a:pt x="171645" y="40608"/>
                    <a:pt x="171739" y="40671"/>
                  </a:cubicBezTo>
                  <a:cubicBezTo>
                    <a:pt x="171772" y="40735"/>
                    <a:pt x="171835" y="40735"/>
                    <a:pt x="171899" y="40735"/>
                  </a:cubicBezTo>
                  <a:cubicBezTo>
                    <a:pt x="171962" y="40735"/>
                    <a:pt x="172026" y="40702"/>
                    <a:pt x="172090" y="40638"/>
                  </a:cubicBezTo>
                  <a:cubicBezTo>
                    <a:pt x="172629" y="40035"/>
                    <a:pt x="173137" y="39367"/>
                    <a:pt x="173616" y="38667"/>
                  </a:cubicBezTo>
                  <a:cubicBezTo>
                    <a:pt x="173679" y="38573"/>
                    <a:pt x="173679" y="38413"/>
                    <a:pt x="173552" y="38319"/>
                  </a:cubicBezTo>
                  <a:cubicBezTo>
                    <a:pt x="173518" y="38296"/>
                    <a:pt x="173475" y="38285"/>
                    <a:pt x="173431" y="38285"/>
                  </a:cubicBezTo>
                  <a:close/>
                  <a:moveTo>
                    <a:pt x="67790" y="40460"/>
                  </a:moveTo>
                  <a:cubicBezTo>
                    <a:pt x="67685" y="40460"/>
                    <a:pt x="67583" y="40539"/>
                    <a:pt x="67559" y="40638"/>
                  </a:cubicBezTo>
                  <a:cubicBezTo>
                    <a:pt x="67526" y="40765"/>
                    <a:pt x="67590" y="40893"/>
                    <a:pt x="67717" y="40926"/>
                  </a:cubicBezTo>
                  <a:cubicBezTo>
                    <a:pt x="68225" y="41116"/>
                    <a:pt x="68734" y="41210"/>
                    <a:pt x="69243" y="41210"/>
                  </a:cubicBezTo>
                  <a:cubicBezTo>
                    <a:pt x="69624" y="41210"/>
                    <a:pt x="69975" y="41147"/>
                    <a:pt x="70293" y="41053"/>
                  </a:cubicBezTo>
                  <a:cubicBezTo>
                    <a:pt x="70420" y="40989"/>
                    <a:pt x="70514" y="40862"/>
                    <a:pt x="70451" y="40735"/>
                  </a:cubicBezTo>
                  <a:cubicBezTo>
                    <a:pt x="70425" y="40629"/>
                    <a:pt x="70310" y="40567"/>
                    <a:pt x="70199" y="40567"/>
                  </a:cubicBezTo>
                  <a:cubicBezTo>
                    <a:pt x="70176" y="40567"/>
                    <a:pt x="70154" y="40570"/>
                    <a:pt x="70133" y="40575"/>
                  </a:cubicBezTo>
                  <a:cubicBezTo>
                    <a:pt x="69855" y="40673"/>
                    <a:pt x="69546" y="40721"/>
                    <a:pt x="69218" y="40721"/>
                  </a:cubicBezTo>
                  <a:cubicBezTo>
                    <a:pt x="68796" y="40721"/>
                    <a:pt x="68342" y="40641"/>
                    <a:pt x="67877" y="40481"/>
                  </a:cubicBezTo>
                  <a:cubicBezTo>
                    <a:pt x="67849" y="40467"/>
                    <a:pt x="67819" y="40460"/>
                    <a:pt x="67790" y="40460"/>
                  </a:cubicBezTo>
                  <a:close/>
                  <a:moveTo>
                    <a:pt x="51075" y="39755"/>
                  </a:moveTo>
                  <a:cubicBezTo>
                    <a:pt x="51022" y="39755"/>
                    <a:pt x="50971" y="39772"/>
                    <a:pt x="50931" y="39812"/>
                  </a:cubicBezTo>
                  <a:cubicBezTo>
                    <a:pt x="50295" y="40320"/>
                    <a:pt x="49692" y="40893"/>
                    <a:pt x="49056" y="41434"/>
                  </a:cubicBezTo>
                  <a:cubicBezTo>
                    <a:pt x="48960" y="41528"/>
                    <a:pt x="48929" y="41689"/>
                    <a:pt x="49023" y="41783"/>
                  </a:cubicBezTo>
                  <a:cubicBezTo>
                    <a:pt x="49087" y="41846"/>
                    <a:pt x="49151" y="41879"/>
                    <a:pt x="49214" y="41879"/>
                  </a:cubicBezTo>
                  <a:cubicBezTo>
                    <a:pt x="49278" y="41879"/>
                    <a:pt x="49341" y="41846"/>
                    <a:pt x="49374" y="41816"/>
                  </a:cubicBezTo>
                  <a:cubicBezTo>
                    <a:pt x="50010" y="41244"/>
                    <a:pt x="50646" y="40702"/>
                    <a:pt x="51249" y="40193"/>
                  </a:cubicBezTo>
                  <a:cubicBezTo>
                    <a:pt x="51345" y="40099"/>
                    <a:pt x="51376" y="39939"/>
                    <a:pt x="51282" y="39845"/>
                  </a:cubicBezTo>
                  <a:cubicBezTo>
                    <a:pt x="51226" y="39789"/>
                    <a:pt x="51149" y="39755"/>
                    <a:pt x="51075" y="39755"/>
                  </a:cubicBezTo>
                  <a:close/>
                  <a:moveTo>
                    <a:pt x="113021" y="40359"/>
                  </a:moveTo>
                  <a:cubicBezTo>
                    <a:pt x="112951" y="40359"/>
                    <a:pt x="112885" y="40393"/>
                    <a:pt x="112830" y="40447"/>
                  </a:cubicBezTo>
                  <a:cubicBezTo>
                    <a:pt x="112734" y="40575"/>
                    <a:pt x="112767" y="40702"/>
                    <a:pt x="112861" y="40798"/>
                  </a:cubicBezTo>
                  <a:cubicBezTo>
                    <a:pt x="113530" y="41338"/>
                    <a:pt x="114196" y="41846"/>
                    <a:pt x="114832" y="42324"/>
                  </a:cubicBezTo>
                  <a:cubicBezTo>
                    <a:pt x="114865" y="42355"/>
                    <a:pt x="114928" y="42355"/>
                    <a:pt x="114992" y="42355"/>
                  </a:cubicBezTo>
                  <a:cubicBezTo>
                    <a:pt x="115056" y="42355"/>
                    <a:pt x="115119" y="42324"/>
                    <a:pt x="115183" y="42261"/>
                  </a:cubicBezTo>
                  <a:cubicBezTo>
                    <a:pt x="115246" y="42164"/>
                    <a:pt x="115246" y="42007"/>
                    <a:pt x="115119" y="41910"/>
                  </a:cubicBezTo>
                  <a:cubicBezTo>
                    <a:pt x="114483" y="41434"/>
                    <a:pt x="113814" y="40926"/>
                    <a:pt x="113179" y="40417"/>
                  </a:cubicBezTo>
                  <a:cubicBezTo>
                    <a:pt x="113125" y="40376"/>
                    <a:pt x="113072" y="40359"/>
                    <a:pt x="113021" y="40359"/>
                  </a:cubicBezTo>
                  <a:close/>
                  <a:moveTo>
                    <a:pt x="170229" y="42061"/>
                  </a:moveTo>
                  <a:cubicBezTo>
                    <a:pt x="170166" y="42061"/>
                    <a:pt x="170102" y="42085"/>
                    <a:pt x="170055" y="42134"/>
                  </a:cubicBezTo>
                  <a:cubicBezTo>
                    <a:pt x="169450" y="42706"/>
                    <a:pt x="168847" y="43245"/>
                    <a:pt x="168211" y="43754"/>
                  </a:cubicBezTo>
                  <a:cubicBezTo>
                    <a:pt x="168114" y="43850"/>
                    <a:pt x="168084" y="44008"/>
                    <a:pt x="168178" y="44105"/>
                  </a:cubicBezTo>
                  <a:cubicBezTo>
                    <a:pt x="168242" y="44168"/>
                    <a:pt x="168305" y="44199"/>
                    <a:pt x="168369" y="44199"/>
                  </a:cubicBezTo>
                  <a:cubicBezTo>
                    <a:pt x="168432" y="44199"/>
                    <a:pt x="168496" y="44199"/>
                    <a:pt x="168529" y="44135"/>
                  </a:cubicBezTo>
                  <a:cubicBezTo>
                    <a:pt x="169165" y="43627"/>
                    <a:pt x="169801" y="43054"/>
                    <a:pt x="170403" y="42482"/>
                  </a:cubicBezTo>
                  <a:cubicBezTo>
                    <a:pt x="170500" y="42388"/>
                    <a:pt x="170500" y="42228"/>
                    <a:pt x="170403" y="42134"/>
                  </a:cubicBezTo>
                  <a:cubicBezTo>
                    <a:pt x="170356" y="42085"/>
                    <a:pt x="170293" y="42061"/>
                    <a:pt x="170229" y="42061"/>
                  </a:cubicBezTo>
                  <a:close/>
                  <a:moveTo>
                    <a:pt x="716" y="41362"/>
                  </a:moveTo>
                  <a:cubicBezTo>
                    <a:pt x="691" y="41362"/>
                    <a:pt x="664" y="41365"/>
                    <a:pt x="637" y="41371"/>
                  </a:cubicBezTo>
                  <a:cubicBezTo>
                    <a:pt x="509" y="41401"/>
                    <a:pt x="446" y="41528"/>
                    <a:pt x="479" y="41656"/>
                  </a:cubicBezTo>
                  <a:cubicBezTo>
                    <a:pt x="637" y="42452"/>
                    <a:pt x="860" y="43245"/>
                    <a:pt x="1145" y="44072"/>
                  </a:cubicBezTo>
                  <a:cubicBezTo>
                    <a:pt x="1178" y="44168"/>
                    <a:pt x="1272" y="44232"/>
                    <a:pt x="1400" y="44232"/>
                  </a:cubicBezTo>
                  <a:cubicBezTo>
                    <a:pt x="1433" y="44232"/>
                    <a:pt x="1433" y="44232"/>
                    <a:pt x="1463" y="44199"/>
                  </a:cubicBezTo>
                  <a:cubicBezTo>
                    <a:pt x="1590" y="44168"/>
                    <a:pt x="1654" y="44041"/>
                    <a:pt x="1623" y="43881"/>
                  </a:cubicBezTo>
                  <a:cubicBezTo>
                    <a:pt x="1336" y="43118"/>
                    <a:pt x="1115" y="42324"/>
                    <a:pt x="955" y="41561"/>
                  </a:cubicBezTo>
                  <a:cubicBezTo>
                    <a:pt x="929" y="41429"/>
                    <a:pt x="838" y="41362"/>
                    <a:pt x="716" y="41362"/>
                  </a:cubicBezTo>
                  <a:close/>
                  <a:moveTo>
                    <a:pt x="116996" y="43286"/>
                  </a:moveTo>
                  <a:cubicBezTo>
                    <a:pt x="116915" y="43286"/>
                    <a:pt x="116841" y="43328"/>
                    <a:pt x="116803" y="43405"/>
                  </a:cubicBezTo>
                  <a:cubicBezTo>
                    <a:pt x="116739" y="43499"/>
                    <a:pt x="116772" y="43660"/>
                    <a:pt x="116866" y="43754"/>
                  </a:cubicBezTo>
                  <a:cubicBezTo>
                    <a:pt x="117566" y="44199"/>
                    <a:pt x="118265" y="44644"/>
                    <a:pt x="118965" y="45059"/>
                  </a:cubicBezTo>
                  <a:cubicBezTo>
                    <a:pt x="119028" y="45089"/>
                    <a:pt x="119061" y="45089"/>
                    <a:pt x="119092" y="45089"/>
                  </a:cubicBezTo>
                  <a:cubicBezTo>
                    <a:pt x="119189" y="45089"/>
                    <a:pt x="119283" y="45059"/>
                    <a:pt x="119316" y="44962"/>
                  </a:cubicBezTo>
                  <a:cubicBezTo>
                    <a:pt x="119379" y="44868"/>
                    <a:pt x="119346" y="44708"/>
                    <a:pt x="119219" y="44644"/>
                  </a:cubicBezTo>
                  <a:cubicBezTo>
                    <a:pt x="118553" y="44232"/>
                    <a:pt x="117820" y="43787"/>
                    <a:pt x="117154" y="43342"/>
                  </a:cubicBezTo>
                  <a:cubicBezTo>
                    <a:pt x="117104" y="43304"/>
                    <a:pt x="117049" y="43286"/>
                    <a:pt x="116996" y="43286"/>
                  </a:cubicBezTo>
                  <a:close/>
                  <a:moveTo>
                    <a:pt x="47387" y="43047"/>
                  </a:moveTo>
                  <a:cubicBezTo>
                    <a:pt x="47323" y="43047"/>
                    <a:pt x="47260" y="43071"/>
                    <a:pt x="47213" y="43118"/>
                  </a:cubicBezTo>
                  <a:cubicBezTo>
                    <a:pt x="46640" y="43690"/>
                    <a:pt x="46035" y="44262"/>
                    <a:pt x="45432" y="44835"/>
                  </a:cubicBezTo>
                  <a:cubicBezTo>
                    <a:pt x="45336" y="44931"/>
                    <a:pt x="45336" y="45089"/>
                    <a:pt x="45432" y="45186"/>
                  </a:cubicBezTo>
                  <a:cubicBezTo>
                    <a:pt x="45496" y="45249"/>
                    <a:pt x="45559" y="45280"/>
                    <a:pt x="45623" y="45280"/>
                  </a:cubicBezTo>
                  <a:cubicBezTo>
                    <a:pt x="45687" y="45280"/>
                    <a:pt x="45750" y="45249"/>
                    <a:pt x="45781" y="45216"/>
                  </a:cubicBezTo>
                  <a:cubicBezTo>
                    <a:pt x="46386" y="44613"/>
                    <a:pt x="46989" y="44041"/>
                    <a:pt x="47561" y="43469"/>
                  </a:cubicBezTo>
                  <a:cubicBezTo>
                    <a:pt x="47658" y="43405"/>
                    <a:pt x="47658" y="43245"/>
                    <a:pt x="47561" y="43118"/>
                  </a:cubicBezTo>
                  <a:cubicBezTo>
                    <a:pt x="47514" y="43071"/>
                    <a:pt x="47450" y="43047"/>
                    <a:pt x="47387" y="43047"/>
                  </a:cubicBezTo>
                  <a:close/>
                  <a:moveTo>
                    <a:pt x="166380" y="45183"/>
                  </a:moveTo>
                  <a:cubicBezTo>
                    <a:pt x="166333" y="45183"/>
                    <a:pt x="166285" y="45194"/>
                    <a:pt x="166240" y="45216"/>
                  </a:cubicBezTo>
                  <a:cubicBezTo>
                    <a:pt x="165571" y="45661"/>
                    <a:pt x="164872" y="46106"/>
                    <a:pt x="164172" y="46488"/>
                  </a:cubicBezTo>
                  <a:cubicBezTo>
                    <a:pt x="164045" y="46551"/>
                    <a:pt x="163982" y="46712"/>
                    <a:pt x="164078" y="46839"/>
                  </a:cubicBezTo>
                  <a:cubicBezTo>
                    <a:pt x="164109" y="46933"/>
                    <a:pt x="164205" y="46966"/>
                    <a:pt x="164269" y="46966"/>
                  </a:cubicBezTo>
                  <a:cubicBezTo>
                    <a:pt x="164332" y="46966"/>
                    <a:pt x="164363" y="46966"/>
                    <a:pt x="164396" y="46933"/>
                  </a:cubicBezTo>
                  <a:cubicBezTo>
                    <a:pt x="165126" y="46521"/>
                    <a:pt x="165858" y="46106"/>
                    <a:pt x="166525" y="45631"/>
                  </a:cubicBezTo>
                  <a:cubicBezTo>
                    <a:pt x="166652" y="45567"/>
                    <a:pt x="166685" y="45407"/>
                    <a:pt x="166588" y="45280"/>
                  </a:cubicBezTo>
                  <a:cubicBezTo>
                    <a:pt x="166547" y="45219"/>
                    <a:pt x="166466" y="45183"/>
                    <a:pt x="166380" y="45183"/>
                  </a:cubicBezTo>
                  <a:close/>
                  <a:moveTo>
                    <a:pt x="121280" y="45797"/>
                  </a:moveTo>
                  <a:cubicBezTo>
                    <a:pt x="121190" y="45797"/>
                    <a:pt x="121110" y="45856"/>
                    <a:pt x="121063" y="45949"/>
                  </a:cubicBezTo>
                  <a:cubicBezTo>
                    <a:pt x="120999" y="46043"/>
                    <a:pt x="121032" y="46203"/>
                    <a:pt x="121160" y="46267"/>
                  </a:cubicBezTo>
                  <a:cubicBezTo>
                    <a:pt x="121890" y="46648"/>
                    <a:pt x="122653" y="47030"/>
                    <a:pt x="123385" y="47348"/>
                  </a:cubicBezTo>
                  <a:cubicBezTo>
                    <a:pt x="123416" y="47378"/>
                    <a:pt x="123449" y="47378"/>
                    <a:pt x="123479" y="47378"/>
                  </a:cubicBezTo>
                  <a:cubicBezTo>
                    <a:pt x="123576" y="47378"/>
                    <a:pt x="123670" y="47314"/>
                    <a:pt x="123733" y="47220"/>
                  </a:cubicBezTo>
                  <a:cubicBezTo>
                    <a:pt x="123767" y="47093"/>
                    <a:pt x="123733" y="46966"/>
                    <a:pt x="123606" y="46902"/>
                  </a:cubicBezTo>
                  <a:cubicBezTo>
                    <a:pt x="122843" y="46551"/>
                    <a:pt x="122113" y="46203"/>
                    <a:pt x="121381" y="45822"/>
                  </a:cubicBezTo>
                  <a:cubicBezTo>
                    <a:pt x="121347" y="45805"/>
                    <a:pt x="121313" y="45797"/>
                    <a:pt x="121280" y="45797"/>
                  </a:cubicBezTo>
                  <a:close/>
                  <a:moveTo>
                    <a:pt x="2332" y="46018"/>
                  </a:moveTo>
                  <a:cubicBezTo>
                    <a:pt x="2297" y="46018"/>
                    <a:pt x="2260" y="46026"/>
                    <a:pt x="2226" y="46043"/>
                  </a:cubicBezTo>
                  <a:cubicBezTo>
                    <a:pt x="2099" y="46106"/>
                    <a:pt x="2069" y="46267"/>
                    <a:pt x="2099" y="46361"/>
                  </a:cubicBezTo>
                  <a:cubicBezTo>
                    <a:pt x="2481" y="47124"/>
                    <a:pt x="2862" y="47856"/>
                    <a:pt x="3307" y="48586"/>
                  </a:cubicBezTo>
                  <a:cubicBezTo>
                    <a:pt x="3340" y="48650"/>
                    <a:pt x="3434" y="48683"/>
                    <a:pt x="3498" y="48683"/>
                  </a:cubicBezTo>
                  <a:cubicBezTo>
                    <a:pt x="3561" y="48683"/>
                    <a:pt x="3595" y="48683"/>
                    <a:pt x="3625" y="48650"/>
                  </a:cubicBezTo>
                  <a:cubicBezTo>
                    <a:pt x="3752" y="48586"/>
                    <a:pt x="3785" y="48428"/>
                    <a:pt x="3722" y="48332"/>
                  </a:cubicBezTo>
                  <a:cubicBezTo>
                    <a:pt x="3307" y="47602"/>
                    <a:pt x="2895" y="46902"/>
                    <a:pt x="2544" y="46170"/>
                  </a:cubicBezTo>
                  <a:cubicBezTo>
                    <a:pt x="2522" y="46077"/>
                    <a:pt x="2430" y="46018"/>
                    <a:pt x="2332" y="46018"/>
                  </a:cubicBezTo>
                  <a:close/>
                  <a:moveTo>
                    <a:pt x="43858" y="46544"/>
                  </a:moveTo>
                  <a:cubicBezTo>
                    <a:pt x="43794" y="46544"/>
                    <a:pt x="43731" y="46568"/>
                    <a:pt x="43682" y="46615"/>
                  </a:cubicBezTo>
                  <a:cubicBezTo>
                    <a:pt x="43143" y="47187"/>
                    <a:pt x="42571" y="47793"/>
                    <a:pt x="41999" y="48428"/>
                  </a:cubicBezTo>
                  <a:cubicBezTo>
                    <a:pt x="41902" y="48523"/>
                    <a:pt x="41902" y="48683"/>
                    <a:pt x="41999" y="48777"/>
                  </a:cubicBezTo>
                  <a:cubicBezTo>
                    <a:pt x="42062" y="48810"/>
                    <a:pt x="42126" y="48840"/>
                    <a:pt x="42156" y="48840"/>
                  </a:cubicBezTo>
                  <a:cubicBezTo>
                    <a:pt x="42220" y="48840"/>
                    <a:pt x="42317" y="48810"/>
                    <a:pt x="42347" y="48746"/>
                  </a:cubicBezTo>
                  <a:cubicBezTo>
                    <a:pt x="42919" y="48141"/>
                    <a:pt x="43492" y="47538"/>
                    <a:pt x="44064" y="46966"/>
                  </a:cubicBezTo>
                  <a:cubicBezTo>
                    <a:pt x="44161" y="46869"/>
                    <a:pt x="44127" y="46712"/>
                    <a:pt x="44033" y="46615"/>
                  </a:cubicBezTo>
                  <a:cubicBezTo>
                    <a:pt x="43985" y="46568"/>
                    <a:pt x="43921" y="46544"/>
                    <a:pt x="43858" y="46544"/>
                  </a:cubicBezTo>
                  <a:close/>
                  <a:moveTo>
                    <a:pt x="162081" y="47577"/>
                  </a:moveTo>
                  <a:cubicBezTo>
                    <a:pt x="162048" y="47577"/>
                    <a:pt x="162014" y="47585"/>
                    <a:pt x="161980" y="47602"/>
                  </a:cubicBezTo>
                  <a:cubicBezTo>
                    <a:pt x="161247" y="47920"/>
                    <a:pt x="160484" y="48238"/>
                    <a:pt x="159691" y="48523"/>
                  </a:cubicBezTo>
                  <a:cubicBezTo>
                    <a:pt x="159564" y="48556"/>
                    <a:pt x="159500" y="48713"/>
                    <a:pt x="159531" y="48840"/>
                  </a:cubicBezTo>
                  <a:cubicBezTo>
                    <a:pt x="159594" y="48937"/>
                    <a:pt x="159691" y="49001"/>
                    <a:pt x="159785" y="49001"/>
                  </a:cubicBezTo>
                  <a:cubicBezTo>
                    <a:pt x="159818" y="49001"/>
                    <a:pt x="159849" y="49001"/>
                    <a:pt x="159849" y="48968"/>
                  </a:cubicBezTo>
                  <a:cubicBezTo>
                    <a:pt x="160645" y="48683"/>
                    <a:pt x="161438" y="48395"/>
                    <a:pt x="162171" y="48047"/>
                  </a:cubicBezTo>
                  <a:cubicBezTo>
                    <a:pt x="162298" y="47983"/>
                    <a:pt x="162361" y="47856"/>
                    <a:pt x="162298" y="47729"/>
                  </a:cubicBezTo>
                  <a:cubicBezTo>
                    <a:pt x="162251" y="47636"/>
                    <a:pt x="162171" y="47577"/>
                    <a:pt x="162081" y="47577"/>
                  </a:cubicBezTo>
                  <a:close/>
                  <a:moveTo>
                    <a:pt x="125764" y="47831"/>
                  </a:moveTo>
                  <a:cubicBezTo>
                    <a:pt x="125674" y="47831"/>
                    <a:pt x="125593" y="47890"/>
                    <a:pt x="125547" y="47983"/>
                  </a:cubicBezTo>
                  <a:cubicBezTo>
                    <a:pt x="125483" y="48111"/>
                    <a:pt x="125547" y="48268"/>
                    <a:pt x="125705" y="48301"/>
                  </a:cubicBezTo>
                  <a:cubicBezTo>
                    <a:pt x="126468" y="48619"/>
                    <a:pt x="127264" y="48874"/>
                    <a:pt x="128027" y="49128"/>
                  </a:cubicBezTo>
                  <a:cubicBezTo>
                    <a:pt x="128057" y="49128"/>
                    <a:pt x="128090" y="49158"/>
                    <a:pt x="128121" y="49158"/>
                  </a:cubicBezTo>
                  <a:cubicBezTo>
                    <a:pt x="128217" y="49158"/>
                    <a:pt x="128311" y="49064"/>
                    <a:pt x="128344" y="48968"/>
                  </a:cubicBezTo>
                  <a:cubicBezTo>
                    <a:pt x="128375" y="48840"/>
                    <a:pt x="128311" y="48713"/>
                    <a:pt x="128184" y="48650"/>
                  </a:cubicBezTo>
                  <a:cubicBezTo>
                    <a:pt x="127421" y="48428"/>
                    <a:pt x="126628" y="48141"/>
                    <a:pt x="125865" y="47856"/>
                  </a:cubicBezTo>
                  <a:cubicBezTo>
                    <a:pt x="125831" y="47839"/>
                    <a:pt x="125797" y="47831"/>
                    <a:pt x="125764" y="47831"/>
                  </a:cubicBezTo>
                  <a:close/>
                  <a:moveTo>
                    <a:pt x="157420" y="49248"/>
                  </a:moveTo>
                  <a:cubicBezTo>
                    <a:pt x="157403" y="49248"/>
                    <a:pt x="157386" y="49251"/>
                    <a:pt x="157369" y="49255"/>
                  </a:cubicBezTo>
                  <a:cubicBezTo>
                    <a:pt x="156575" y="49476"/>
                    <a:pt x="155779" y="49700"/>
                    <a:pt x="154986" y="49858"/>
                  </a:cubicBezTo>
                  <a:cubicBezTo>
                    <a:pt x="154826" y="49891"/>
                    <a:pt x="154762" y="50018"/>
                    <a:pt x="154795" y="50176"/>
                  </a:cubicBezTo>
                  <a:cubicBezTo>
                    <a:pt x="154795" y="50272"/>
                    <a:pt x="154922" y="50366"/>
                    <a:pt x="155016" y="50366"/>
                  </a:cubicBezTo>
                  <a:cubicBezTo>
                    <a:pt x="155049" y="50366"/>
                    <a:pt x="155049" y="50366"/>
                    <a:pt x="155080" y="50336"/>
                  </a:cubicBezTo>
                  <a:cubicBezTo>
                    <a:pt x="155906" y="50176"/>
                    <a:pt x="156703" y="49954"/>
                    <a:pt x="157496" y="49731"/>
                  </a:cubicBezTo>
                  <a:cubicBezTo>
                    <a:pt x="157623" y="49700"/>
                    <a:pt x="157687" y="49573"/>
                    <a:pt x="157656" y="49446"/>
                  </a:cubicBezTo>
                  <a:cubicBezTo>
                    <a:pt x="157628" y="49336"/>
                    <a:pt x="157529" y="49248"/>
                    <a:pt x="157420" y="49248"/>
                  </a:cubicBezTo>
                  <a:close/>
                  <a:moveTo>
                    <a:pt x="130474" y="49342"/>
                  </a:moveTo>
                  <a:cubicBezTo>
                    <a:pt x="130370" y="49342"/>
                    <a:pt x="130277" y="49403"/>
                    <a:pt x="130252" y="49509"/>
                  </a:cubicBezTo>
                  <a:cubicBezTo>
                    <a:pt x="130219" y="49667"/>
                    <a:pt x="130283" y="49794"/>
                    <a:pt x="130410" y="49827"/>
                  </a:cubicBezTo>
                  <a:cubicBezTo>
                    <a:pt x="131206" y="50018"/>
                    <a:pt x="132032" y="50209"/>
                    <a:pt x="132859" y="50400"/>
                  </a:cubicBezTo>
                  <a:lnTo>
                    <a:pt x="132889" y="50400"/>
                  </a:lnTo>
                  <a:cubicBezTo>
                    <a:pt x="133017" y="50400"/>
                    <a:pt x="133113" y="50303"/>
                    <a:pt x="133144" y="50176"/>
                  </a:cubicBezTo>
                  <a:cubicBezTo>
                    <a:pt x="133177" y="50049"/>
                    <a:pt x="133080" y="49921"/>
                    <a:pt x="132953" y="49891"/>
                  </a:cubicBezTo>
                  <a:cubicBezTo>
                    <a:pt x="132126" y="49731"/>
                    <a:pt x="131333" y="49540"/>
                    <a:pt x="130537" y="49349"/>
                  </a:cubicBezTo>
                  <a:cubicBezTo>
                    <a:pt x="130516" y="49344"/>
                    <a:pt x="130494" y="49342"/>
                    <a:pt x="130474" y="49342"/>
                  </a:cubicBezTo>
                  <a:close/>
                  <a:moveTo>
                    <a:pt x="135318" y="50329"/>
                  </a:moveTo>
                  <a:cubicBezTo>
                    <a:pt x="135210" y="50329"/>
                    <a:pt x="135111" y="50417"/>
                    <a:pt x="135084" y="50527"/>
                  </a:cubicBezTo>
                  <a:cubicBezTo>
                    <a:pt x="135051" y="50654"/>
                    <a:pt x="135148" y="50781"/>
                    <a:pt x="135306" y="50812"/>
                  </a:cubicBezTo>
                  <a:cubicBezTo>
                    <a:pt x="136102" y="50939"/>
                    <a:pt x="136928" y="51035"/>
                    <a:pt x="137755" y="51129"/>
                  </a:cubicBezTo>
                  <a:lnTo>
                    <a:pt x="137785" y="51129"/>
                  </a:lnTo>
                  <a:cubicBezTo>
                    <a:pt x="137912" y="51129"/>
                    <a:pt x="138009" y="51035"/>
                    <a:pt x="138040" y="50908"/>
                  </a:cubicBezTo>
                  <a:cubicBezTo>
                    <a:pt x="138040" y="50748"/>
                    <a:pt x="137946" y="50654"/>
                    <a:pt x="137818" y="50621"/>
                  </a:cubicBezTo>
                  <a:cubicBezTo>
                    <a:pt x="136992" y="50557"/>
                    <a:pt x="136165" y="50430"/>
                    <a:pt x="135369" y="50336"/>
                  </a:cubicBezTo>
                  <a:cubicBezTo>
                    <a:pt x="135352" y="50332"/>
                    <a:pt x="135335" y="50329"/>
                    <a:pt x="135318" y="50329"/>
                  </a:cubicBezTo>
                  <a:close/>
                  <a:moveTo>
                    <a:pt x="152570" y="50303"/>
                  </a:moveTo>
                  <a:cubicBezTo>
                    <a:pt x="151774" y="50430"/>
                    <a:pt x="150947" y="50557"/>
                    <a:pt x="150120" y="50621"/>
                  </a:cubicBezTo>
                  <a:cubicBezTo>
                    <a:pt x="149993" y="50654"/>
                    <a:pt x="149866" y="50781"/>
                    <a:pt x="149899" y="50908"/>
                  </a:cubicBezTo>
                  <a:cubicBezTo>
                    <a:pt x="149899" y="51035"/>
                    <a:pt x="150026" y="51129"/>
                    <a:pt x="150153" y="51129"/>
                  </a:cubicBezTo>
                  <a:cubicBezTo>
                    <a:pt x="151011" y="51035"/>
                    <a:pt x="151837" y="50939"/>
                    <a:pt x="152633" y="50812"/>
                  </a:cubicBezTo>
                  <a:cubicBezTo>
                    <a:pt x="152760" y="50781"/>
                    <a:pt x="152854" y="50654"/>
                    <a:pt x="152824" y="50527"/>
                  </a:cubicBezTo>
                  <a:cubicBezTo>
                    <a:pt x="152824" y="50400"/>
                    <a:pt x="152697" y="50303"/>
                    <a:pt x="152570" y="50303"/>
                  </a:cubicBezTo>
                  <a:close/>
                  <a:moveTo>
                    <a:pt x="140265" y="50812"/>
                  </a:moveTo>
                  <a:cubicBezTo>
                    <a:pt x="140138" y="50812"/>
                    <a:pt x="140011" y="50908"/>
                    <a:pt x="140011" y="51066"/>
                  </a:cubicBezTo>
                  <a:cubicBezTo>
                    <a:pt x="140011" y="51193"/>
                    <a:pt x="140107" y="51320"/>
                    <a:pt x="140235" y="51320"/>
                  </a:cubicBezTo>
                  <a:cubicBezTo>
                    <a:pt x="141092" y="51353"/>
                    <a:pt x="141918" y="51384"/>
                    <a:pt x="142714" y="51417"/>
                  </a:cubicBezTo>
                  <a:cubicBezTo>
                    <a:pt x="142872" y="51417"/>
                    <a:pt x="142969" y="51290"/>
                    <a:pt x="142969" y="51163"/>
                  </a:cubicBezTo>
                  <a:cubicBezTo>
                    <a:pt x="142969" y="51035"/>
                    <a:pt x="142872" y="50908"/>
                    <a:pt x="142745" y="50908"/>
                  </a:cubicBezTo>
                  <a:cubicBezTo>
                    <a:pt x="141918" y="50908"/>
                    <a:pt x="141092" y="50875"/>
                    <a:pt x="140265" y="50812"/>
                  </a:cubicBezTo>
                  <a:close/>
                  <a:moveTo>
                    <a:pt x="147707" y="50839"/>
                  </a:moveTo>
                  <a:cubicBezTo>
                    <a:pt x="147695" y="50839"/>
                    <a:pt x="147684" y="50841"/>
                    <a:pt x="147674" y="50845"/>
                  </a:cubicBezTo>
                  <a:lnTo>
                    <a:pt x="145194" y="50939"/>
                  </a:lnTo>
                  <a:cubicBezTo>
                    <a:pt x="145067" y="50939"/>
                    <a:pt x="144940" y="51035"/>
                    <a:pt x="144940" y="51163"/>
                  </a:cubicBezTo>
                  <a:cubicBezTo>
                    <a:pt x="144970" y="51320"/>
                    <a:pt x="145067" y="51417"/>
                    <a:pt x="145194" y="51417"/>
                  </a:cubicBezTo>
                  <a:cubicBezTo>
                    <a:pt x="146051" y="51417"/>
                    <a:pt x="146878" y="51384"/>
                    <a:pt x="147704" y="51320"/>
                  </a:cubicBezTo>
                  <a:cubicBezTo>
                    <a:pt x="147831" y="51320"/>
                    <a:pt x="147928" y="51193"/>
                    <a:pt x="147928" y="51066"/>
                  </a:cubicBezTo>
                  <a:cubicBezTo>
                    <a:pt x="147928" y="50953"/>
                    <a:pt x="147801" y="50839"/>
                    <a:pt x="147707" y="50839"/>
                  </a:cubicBezTo>
                  <a:close/>
                  <a:moveTo>
                    <a:pt x="40488" y="50169"/>
                  </a:moveTo>
                  <a:cubicBezTo>
                    <a:pt x="40424" y="50169"/>
                    <a:pt x="40361" y="50192"/>
                    <a:pt x="40312" y="50239"/>
                  </a:cubicBezTo>
                  <a:cubicBezTo>
                    <a:pt x="39964" y="50654"/>
                    <a:pt x="39613" y="51066"/>
                    <a:pt x="39232" y="51480"/>
                  </a:cubicBezTo>
                  <a:cubicBezTo>
                    <a:pt x="39041" y="51702"/>
                    <a:pt x="38850" y="51892"/>
                    <a:pt x="38692" y="52116"/>
                  </a:cubicBezTo>
                  <a:cubicBezTo>
                    <a:pt x="38596" y="52210"/>
                    <a:pt x="38596" y="52371"/>
                    <a:pt x="38692" y="52465"/>
                  </a:cubicBezTo>
                  <a:cubicBezTo>
                    <a:pt x="38723" y="52498"/>
                    <a:pt x="38786" y="52528"/>
                    <a:pt x="38850" y="52528"/>
                  </a:cubicBezTo>
                  <a:cubicBezTo>
                    <a:pt x="38914" y="52528"/>
                    <a:pt x="38977" y="52498"/>
                    <a:pt x="39041" y="52434"/>
                  </a:cubicBezTo>
                  <a:cubicBezTo>
                    <a:pt x="39232" y="52243"/>
                    <a:pt x="39422" y="52020"/>
                    <a:pt x="39613" y="51798"/>
                  </a:cubicBezTo>
                  <a:cubicBezTo>
                    <a:pt x="39964" y="51384"/>
                    <a:pt x="40346" y="50972"/>
                    <a:pt x="40694" y="50590"/>
                  </a:cubicBezTo>
                  <a:cubicBezTo>
                    <a:pt x="40791" y="50494"/>
                    <a:pt x="40758" y="50336"/>
                    <a:pt x="40663" y="50239"/>
                  </a:cubicBezTo>
                  <a:cubicBezTo>
                    <a:pt x="40615" y="50192"/>
                    <a:pt x="40552" y="50169"/>
                    <a:pt x="40488" y="50169"/>
                  </a:cubicBezTo>
                  <a:close/>
                  <a:moveTo>
                    <a:pt x="4896" y="50248"/>
                  </a:moveTo>
                  <a:cubicBezTo>
                    <a:pt x="4844" y="50248"/>
                    <a:pt x="4789" y="50266"/>
                    <a:pt x="4739" y="50303"/>
                  </a:cubicBezTo>
                  <a:cubicBezTo>
                    <a:pt x="4642" y="50400"/>
                    <a:pt x="4612" y="50527"/>
                    <a:pt x="4706" y="50654"/>
                  </a:cubicBezTo>
                  <a:cubicBezTo>
                    <a:pt x="5184" y="51320"/>
                    <a:pt x="5723" y="51956"/>
                    <a:pt x="6265" y="52592"/>
                  </a:cubicBezTo>
                  <a:cubicBezTo>
                    <a:pt x="6329" y="52625"/>
                    <a:pt x="6392" y="52655"/>
                    <a:pt x="6456" y="52655"/>
                  </a:cubicBezTo>
                  <a:cubicBezTo>
                    <a:pt x="6519" y="52655"/>
                    <a:pt x="6583" y="52655"/>
                    <a:pt x="6613" y="52592"/>
                  </a:cubicBezTo>
                  <a:cubicBezTo>
                    <a:pt x="6741" y="52498"/>
                    <a:pt x="6741" y="52371"/>
                    <a:pt x="6647" y="52243"/>
                  </a:cubicBezTo>
                  <a:cubicBezTo>
                    <a:pt x="6105" y="51638"/>
                    <a:pt x="5566" y="51002"/>
                    <a:pt x="5087" y="50366"/>
                  </a:cubicBezTo>
                  <a:cubicBezTo>
                    <a:pt x="5049" y="50290"/>
                    <a:pt x="4976" y="50248"/>
                    <a:pt x="4896" y="50248"/>
                  </a:cubicBezTo>
                  <a:close/>
                  <a:moveTo>
                    <a:pt x="37118" y="53793"/>
                  </a:moveTo>
                  <a:cubicBezTo>
                    <a:pt x="37054" y="53793"/>
                    <a:pt x="36991" y="53816"/>
                    <a:pt x="36943" y="53864"/>
                  </a:cubicBezTo>
                  <a:cubicBezTo>
                    <a:pt x="36340" y="54436"/>
                    <a:pt x="35704" y="54944"/>
                    <a:pt x="35099" y="55453"/>
                  </a:cubicBezTo>
                  <a:cubicBezTo>
                    <a:pt x="34972" y="55550"/>
                    <a:pt x="34972" y="55707"/>
                    <a:pt x="35035" y="55804"/>
                  </a:cubicBezTo>
                  <a:cubicBezTo>
                    <a:pt x="35099" y="55868"/>
                    <a:pt x="35162" y="55898"/>
                    <a:pt x="35259" y="55898"/>
                  </a:cubicBezTo>
                  <a:cubicBezTo>
                    <a:pt x="35289" y="55898"/>
                    <a:pt x="35353" y="55868"/>
                    <a:pt x="35386" y="55835"/>
                  </a:cubicBezTo>
                  <a:cubicBezTo>
                    <a:pt x="36022" y="55326"/>
                    <a:pt x="36658" y="54787"/>
                    <a:pt x="37294" y="54215"/>
                  </a:cubicBezTo>
                  <a:cubicBezTo>
                    <a:pt x="37388" y="54118"/>
                    <a:pt x="37388" y="53960"/>
                    <a:pt x="37294" y="53864"/>
                  </a:cubicBezTo>
                  <a:cubicBezTo>
                    <a:pt x="37245" y="53816"/>
                    <a:pt x="37182" y="53793"/>
                    <a:pt x="37118" y="53793"/>
                  </a:cubicBezTo>
                  <a:close/>
                  <a:moveTo>
                    <a:pt x="8219" y="53934"/>
                  </a:moveTo>
                  <a:cubicBezTo>
                    <a:pt x="8145" y="53934"/>
                    <a:pt x="8068" y="53968"/>
                    <a:pt x="8012" y="54024"/>
                  </a:cubicBezTo>
                  <a:cubicBezTo>
                    <a:pt x="7918" y="54118"/>
                    <a:pt x="7949" y="54278"/>
                    <a:pt x="8045" y="54372"/>
                  </a:cubicBezTo>
                  <a:cubicBezTo>
                    <a:pt x="8648" y="54944"/>
                    <a:pt x="9284" y="55486"/>
                    <a:pt x="9953" y="55962"/>
                  </a:cubicBezTo>
                  <a:cubicBezTo>
                    <a:pt x="9983" y="55995"/>
                    <a:pt x="10047" y="56025"/>
                    <a:pt x="10111" y="56025"/>
                  </a:cubicBezTo>
                  <a:cubicBezTo>
                    <a:pt x="10174" y="56025"/>
                    <a:pt x="10238" y="55995"/>
                    <a:pt x="10301" y="55931"/>
                  </a:cubicBezTo>
                  <a:cubicBezTo>
                    <a:pt x="10398" y="55804"/>
                    <a:pt x="10365" y="55644"/>
                    <a:pt x="10238" y="55580"/>
                  </a:cubicBezTo>
                  <a:cubicBezTo>
                    <a:pt x="9602" y="55072"/>
                    <a:pt x="8966" y="54563"/>
                    <a:pt x="8363" y="53991"/>
                  </a:cubicBezTo>
                  <a:cubicBezTo>
                    <a:pt x="8323" y="53951"/>
                    <a:pt x="8272" y="53934"/>
                    <a:pt x="8219" y="53934"/>
                  </a:cubicBezTo>
                  <a:close/>
                  <a:moveTo>
                    <a:pt x="33231" y="56829"/>
                  </a:moveTo>
                  <a:cubicBezTo>
                    <a:pt x="33181" y="56829"/>
                    <a:pt x="33134" y="56847"/>
                    <a:pt x="33097" y="56885"/>
                  </a:cubicBezTo>
                  <a:cubicBezTo>
                    <a:pt x="32398" y="57330"/>
                    <a:pt x="31665" y="57712"/>
                    <a:pt x="30966" y="58060"/>
                  </a:cubicBezTo>
                  <a:cubicBezTo>
                    <a:pt x="30839" y="58124"/>
                    <a:pt x="30775" y="58284"/>
                    <a:pt x="30839" y="58411"/>
                  </a:cubicBezTo>
                  <a:cubicBezTo>
                    <a:pt x="30872" y="58475"/>
                    <a:pt x="30966" y="58538"/>
                    <a:pt x="31062" y="58538"/>
                  </a:cubicBezTo>
                  <a:cubicBezTo>
                    <a:pt x="31093" y="58538"/>
                    <a:pt x="31126" y="58538"/>
                    <a:pt x="31190" y="58505"/>
                  </a:cubicBezTo>
                  <a:cubicBezTo>
                    <a:pt x="31920" y="58157"/>
                    <a:pt x="32652" y="57742"/>
                    <a:pt x="33351" y="57297"/>
                  </a:cubicBezTo>
                  <a:cubicBezTo>
                    <a:pt x="33479" y="57203"/>
                    <a:pt x="33509" y="57076"/>
                    <a:pt x="33446" y="56949"/>
                  </a:cubicBezTo>
                  <a:cubicBezTo>
                    <a:pt x="33388" y="56872"/>
                    <a:pt x="33307" y="56829"/>
                    <a:pt x="33231" y="56829"/>
                  </a:cubicBezTo>
                  <a:close/>
                  <a:moveTo>
                    <a:pt x="12160" y="56916"/>
                  </a:moveTo>
                  <a:cubicBezTo>
                    <a:pt x="12078" y="56916"/>
                    <a:pt x="11986" y="56958"/>
                    <a:pt x="11924" y="57043"/>
                  </a:cubicBezTo>
                  <a:cubicBezTo>
                    <a:pt x="11860" y="57139"/>
                    <a:pt x="11891" y="57297"/>
                    <a:pt x="12018" y="57361"/>
                  </a:cubicBezTo>
                  <a:cubicBezTo>
                    <a:pt x="12750" y="57806"/>
                    <a:pt x="13480" y="58220"/>
                    <a:pt x="14213" y="58569"/>
                  </a:cubicBezTo>
                  <a:lnTo>
                    <a:pt x="14340" y="58569"/>
                  </a:lnTo>
                  <a:cubicBezTo>
                    <a:pt x="14434" y="58569"/>
                    <a:pt x="14498" y="58538"/>
                    <a:pt x="14561" y="58442"/>
                  </a:cubicBezTo>
                  <a:cubicBezTo>
                    <a:pt x="14625" y="58314"/>
                    <a:pt x="14561" y="58157"/>
                    <a:pt x="14434" y="58124"/>
                  </a:cubicBezTo>
                  <a:cubicBezTo>
                    <a:pt x="13704" y="57775"/>
                    <a:pt x="12972" y="57394"/>
                    <a:pt x="12272" y="56949"/>
                  </a:cubicBezTo>
                  <a:cubicBezTo>
                    <a:pt x="12241" y="56927"/>
                    <a:pt x="12202" y="56916"/>
                    <a:pt x="12160" y="56916"/>
                  </a:cubicBezTo>
                  <a:close/>
                  <a:moveTo>
                    <a:pt x="16629" y="59006"/>
                  </a:moveTo>
                  <a:cubicBezTo>
                    <a:pt x="16526" y="59006"/>
                    <a:pt x="16433" y="59068"/>
                    <a:pt x="16405" y="59174"/>
                  </a:cubicBezTo>
                  <a:cubicBezTo>
                    <a:pt x="16342" y="59301"/>
                    <a:pt x="16405" y="59459"/>
                    <a:pt x="16565" y="59492"/>
                  </a:cubicBezTo>
                  <a:cubicBezTo>
                    <a:pt x="17359" y="59746"/>
                    <a:pt x="18155" y="59968"/>
                    <a:pt x="18982" y="60128"/>
                  </a:cubicBezTo>
                  <a:cubicBezTo>
                    <a:pt x="18982" y="60158"/>
                    <a:pt x="19012" y="60158"/>
                    <a:pt x="19012" y="60158"/>
                  </a:cubicBezTo>
                  <a:cubicBezTo>
                    <a:pt x="19139" y="60158"/>
                    <a:pt x="19236" y="60064"/>
                    <a:pt x="19266" y="59937"/>
                  </a:cubicBezTo>
                  <a:cubicBezTo>
                    <a:pt x="19300" y="59810"/>
                    <a:pt x="19203" y="59683"/>
                    <a:pt x="19076" y="59650"/>
                  </a:cubicBezTo>
                  <a:cubicBezTo>
                    <a:pt x="18282" y="59492"/>
                    <a:pt x="17486" y="59268"/>
                    <a:pt x="16693" y="59014"/>
                  </a:cubicBezTo>
                  <a:cubicBezTo>
                    <a:pt x="16671" y="59009"/>
                    <a:pt x="16650" y="59006"/>
                    <a:pt x="16629" y="59006"/>
                  </a:cubicBezTo>
                  <a:close/>
                  <a:moveTo>
                    <a:pt x="28792" y="58994"/>
                  </a:moveTo>
                  <a:cubicBezTo>
                    <a:pt x="28765" y="58994"/>
                    <a:pt x="28738" y="59000"/>
                    <a:pt x="28710" y="59014"/>
                  </a:cubicBezTo>
                  <a:cubicBezTo>
                    <a:pt x="27914" y="59268"/>
                    <a:pt x="27120" y="59492"/>
                    <a:pt x="26357" y="59650"/>
                  </a:cubicBezTo>
                  <a:cubicBezTo>
                    <a:pt x="26197" y="59683"/>
                    <a:pt x="26133" y="59810"/>
                    <a:pt x="26167" y="59937"/>
                  </a:cubicBezTo>
                  <a:cubicBezTo>
                    <a:pt x="26167" y="60064"/>
                    <a:pt x="26294" y="60158"/>
                    <a:pt x="26388" y="60158"/>
                  </a:cubicBezTo>
                  <a:cubicBezTo>
                    <a:pt x="26421" y="60158"/>
                    <a:pt x="26421" y="60158"/>
                    <a:pt x="26451" y="60128"/>
                  </a:cubicBezTo>
                  <a:cubicBezTo>
                    <a:pt x="27247" y="59968"/>
                    <a:pt x="28074" y="59746"/>
                    <a:pt x="28868" y="59492"/>
                  </a:cubicBezTo>
                  <a:cubicBezTo>
                    <a:pt x="28995" y="59428"/>
                    <a:pt x="29058" y="59301"/>
                    <a:pt x="29028" y="59174"/>
                  </a:cubicBezTo>
                  <a:cubicBezTo>
                    <a:pt x="28978" y="59075"/>
                    <a:pt x="28889" y="58994"/>
                    <a:pt x="28792" y="58994"/>
                  </a:cubicBezTo>
                  <a:close/>
                  <a:moveTo>
                    <a:pt x="21492" y="59968"/>
                  </a:moveTo>
                  <a:cubicBezTo>
                    <a:pt x="21365" y="59968"/>
                    <a:pt x="21238" y="60064"/>
                    <a:pt x="21207" y="60222"/>
                  </a:cubicBezTo>
                  <a:cubicBezTo>
                    <a:pt x="21207" y="60349"/>
                    <a:pt x="21301" y="60476"/>
                    <a:pt x="21461" y="60476"/>
                  </a:cubicBezTo>
                  <a:cubicBezTo>
                    <a:pt x="21873" y="60509"/>
                    <a:pt x="22288" y="60509"/>
                    <a:pt x="22733" y="60509"/>
                  </a:cubicBezTo>
                  <a:cubicBezTo>
                    <a:pt x="23145" y="60509"/>
                    <a:pt x="23560" y="60509"/>
                    <a:pt x="23972" y="60476"/>
                  </a:cubicBezTo>
                  <a:cubicBezTo>
                    <a:pt x="24099" y="60476"/>
                    <a:pt x="24195" y="60349"/>
                    <a:pt x="24195" y="60222"/>
                  </a:cubicBezTo>
                  <a:cubicBezTo>
                    <a:pt x="24195" y="60085"/>
                    <a:pt x="24100" y="59994"/>
                    <a:pt x="23991" y="59994"/>
                  </a:cubicBezTo>
                  <a:cubicBezTo>
                    <a:pt x="23975" y="59994"/>
                    <a:pt x="23958" y="59996"/>
                    <a:pt x="23941" y="60001"/>
                  </a:cubicBezTo>
                  <a:cubicBezTo>
                    <a:pt x="23603" y="60013"/>
                    <a:pt x="23265" y="60020"/>
                    <a:pt x="22928" y="60020"/>
                  </a:cubicBezTo>
                  <a:cubicBezTo>
                    <a:pt x="22443" y="60020"/>
                    <a:pt x="21962" y="60005"/>
                    <a:pt x="21492" y="599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264900" y="3928350"/>
              <a:ext cx="763850" cy="405900"/>
            </a:xfrm>
            <a:custGeom>
              <a:avLst/>
              <a:gdLst/>
              <a:ahLst/>
              <a:cxnLst/>
              <a:rect l="l" t="t" r="r" b="b"/>
              <a:pathLst>
                <a:path w="30554" h="16236" extrusionOk="0">
                  <a:moveTo>
                    <a:pt x="30554" y="1"/>
                  </a:moveTo>
                  <a:cubicBezTo>
                    <a:pt x="30553" y="1"/>
                    <a:pt x="7473" y="4515"/>
                    <a:pt x="5883" y="4736"/>
                  </a:cubicBezTo>
                  <a:cubicBezTo>
                    <a:pt x="1" y="5596"/>
                    <a:pt x="10174" y="8043"/>
                    <a:pt x="10174" y="8043"/>
                  </a:cubicBezTo>
                  <a:cubicBezTo>
                    <a:pt x="10174" y="8043"/>
                    <a:pt x="12814" y="15515"/>
                    <a:pt x="14243" y="16214"/>
                  </a:cubicBezTo>
                  <a:cubicBezTo>
                    <a:pt x="14272" y="16229"/>
                    <a:pt x="14305" y="16236"/>
                    <a:pt x="14345" y="16236"/>
                  </a:cubicBezTo>
                  <a:cubicBezTo>
                    <a:pt x="16240" y="16236"/>
                    <a:pt x="30553" y="1"/>
                    <a:pt x="30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468225" y="4100525"/>
              <a:ext cx="131100" cy="221250"/>
            </a:xfrm>
            <a:custGeom>
              <a:avLst/>
              <a:gdLst/>
              <a:ahLst/>
              <a:cxnLst/>
              <a:rect l="l" t="t" r="r" b="b"/>
              <a:pathLst>
                <a:path w="5244" h="8850" extrusionOk="0">
                  <a:moveTo>
                    <a:pt x="178" y="1"/>
                  </a:moveTo>
                  <a:cubicBezTo>
                    <a:pt x="47" y="1"/>
                    <a:pt x="1" y="34"/>
                    <a:pt x="70" y="108"/>
                  </a:cubicBezTo>
                  <a:cubicBezTo>
                    <a:pt x="70" y="108"/>
                    <a:pt x="1717" y="8849"/>
                    <a:pt x="2039" y="8849"/>
                  </a:cubicBezTo>
                  <a:cubicBezTo>
                    <a:pt x="2040" y="8849"/>
                    <a:pt x="2040" y="8849"/>
                    <a:pt x="2041" y="8849"/>
                  </a:cubicBezTo>
                  <a:cubicBezTo>
                    <a:pt x="2710" y="8819"/>
                    <a:pt x="4266" y="3699"/>
                    <a:pt x="4775" y="2460"/>
                  </a:cubicBezTo>
                  <a:cubicBezTo>
                    <a:pt x="5243" y="1362"/>
                    <a:pt x="1009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461250" y="3968875"/>
              <a:ext cx="478000" cy="352000"/>
            </a:xfrm>
            <a:custGeom>
              <a:avLst/>
              <a:gdLst/>
              <a:ahLst/>
              <a:cxnLst/>
              <a:rect l="l" t="t" r="r" b="b"/>
              <a:pathLst>
                <a:path w="19120" h="14080" extrusionOk="0">
                  <a:moveTo>
                    <a:pt x="18814" y="1"/>
                  </a:moveTo>
                  <a:cubicBezTo>
                    <a:pt x="16641" y="1"/>
                    <a:pt x="318" y="5786"/>
                    <a:pt x="318" y="5786"/>
                  </a:cubicBezTo>
                  <a:cubicBezTo>
                    <a:pt x="0" y="6391"/>
                    <a:pt x="1938" y="13576"/>
                    <a:pt x="2256" y="14052"/>
                  </a:cubicBezTo>
                  <a:cubicBezTo>
                    <a:pt x="2267" y="14070"/>
                    <a:pt x="2279" y="14079"/>
                    <a:pt x="2290" y="14079"/>
                  </a:cubicBezTo>
                  <a:cubicBezTo>
                    <a:pt x="2569" y="14079"/>
                    <a:pt x="2888" y="8605"/>
                    <a:pt x="3528" y="7566"/>
                  </a:cubicBezTo>
                  <a:cubicBezTo>
                    <a:pt x="4164" y="6485"/>
                    <a:pt x="17549" y="1750"/>
                    <a:pt x="18979" y="224"/>
                  </a:cubicBezTo>
                  <a:cubicBezTo>
                    <a:pt x="19120" y="70"/>
                    <a:pt x="19052" y="1"/>
                    <a:pt x="18814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512500" y="4158675"/>
              <a:ext cx="55275" cy="163100"/>
            </a:xfrm>
            <a:custGeom>
              <a:avLst/>
              <a:gdLst/>
              <a:ahLst/>
              <a:cxnLst/>
              <a:rect l="l" t="t" r="r" b="b"/>
              <a:pathLst>
                <a:path w="2211" h="6524" extrusionOk="0">
                  <a:moveTo>
                    <a:pt x="1365" y="1"/>
                  </a:moveTo>
                  <a:cubicBezTo>
                    <a:pt x="553" y="1"/>
                    <a:pt x="1" y="6523"/>
                    <a:pt x="270" y="6523"/>
                  </a:cubicBezTo>
                  <a:cubicBezTo>
                    <a:pt x="272" y="6524"/>
                    <a:pt x="273" y="6524"/>
                    <a:pt x="275" y="6524"/>
                  </a:cubicBezTo>
                  <a:cubicBezTo>
                    <a:pt x="575" y="6524"/>
                    <a:pt x="2147" y="3691"/>
                    <a:pt x="2177" y="2963"/>
                  </a:cubicBezTo>
                  <a:cubicBezTo>
                    <a:pt x="2210" y="2263"/>
                    <a:pt x="1511" y="71"/>
                    <a:pt x="1511" y="71"/>
                  </a:cubicBezTo>
                  <a:cubicBezTo>
                    <a:pt x="1462" y="23"/>
                    <a:pt x="1413" y="1"/>
                    <a:pt x="1365" y="1"/>
                  </a:cubicBez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569150" y="1762300"/>
              <a:ext cx="578650" cy="438200"/>
            </a:xfrm>
            <a:custGeom>
              <a:avLst/>
              <a:gdLst/>
              <a:ahLst/>
              <a:cxnLst/>
              <a:rect l="l" t="t" r="r" b="b"/>
              <a:pathLst>
                <a:path w="23146" h="17528" extrusionOk="0">
                  <a:moveTo>
                    <a:pt x="2655" y="0"/>
                  </a:moveTo>
                  <a:cubicBezTo>
                    <a:pt x="1305" y="0"/>
                    <a:pt x="4231" y="6431"/>
                    <a:pt x="4231" y="6431"/>
                  </a:cubicBezTo>
                  <a:cubicBezTo>
                    <a:pt x="4231" y="6431"/>
                    <a:pt x="1" y="13141"/>
                    <a:pt x="319" y="14667"/>
                  </a:cubicBezTo>
                  <a:cubicBezTo>
                    <a:pt x="606" y="16193"/>
                    <a:pt x="23145" y="17528"/>
                    <a:pt x="23145" y="17528"/>
                  </a:cubicBezTo>
                  <a:cubicBezTo>
                    <a:pt x="23145" y="17528"/>
                    <a:pt x="5342" y="2141"/>
                    <a:pt x="4197" y="1027"/>
                  </a:cubicBezTo>
                  <a:cubicBezTo>
                    <a:pt x="3436" y="299"/>
                    <a:pt x="294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6517525" y="1866600"/>
              <a:ext cx="205375" cy="177625"/>
            </a:xfrm>
            <a:custGeom>
              <a:avLst/>
              <a:gdLst/>
              <a:ahLst/>
              <a:cxnLst/>
              <a:rect l="l" t="t" r="r" b="b"/>
              <a:pathLst>
                <a:path w="8215" h="7105" extrusionOk="0">
                  <a:moveTo>
                    <a:pt x="5986" y="0"/>
                  </a:moveTo>
                  <a:cubicBezTo>
                    <a:pt x="5965" y="0"/>
                    <a:pt x="5951" y="21"/>
                    <a:pt x="5945" y="67"/>
                  </a:cubicBezTo>
                  <a:cubicBezTo>
                    <a:pt x="5945" y="67"/>
                    <a:pt x="1" y="6774"/>
                    <a:pt x="222" y="7028"/>
                  </a:cubicBezTo>
                  <a:cubicBezTo>
                    <a:pt x="275" y="7081"/>
                    <a:pt x="382" y="7104"/>
                    <a:pt x="532" y="7104"/>
                  </a:cubicBezTo>
                  <a:cubicBezTo>
                    <a:pt x="1749" y="7104"/>
                    <a:pt x="5803" y="5557"/>
                    <a:pt x="6962" y="5217"/>
                  </a:cubicBezTo>
                  <a:cubicBezTo>
                    <a:pt x="8214" y="4888"/>
                    <a:pt x="6307" y="0"/>
                    <a:pt x="5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6523550" y="1874625"/>
              <a:ext cx="576750" cy="281425"/>
            </a:xfrm>
            <a:custGeom>
              <a:avLst/>
              <a:gdLst/>
              <a:ahLst/>
              <a:cxnLst/>
              <a:rect l="l" t="t" r="r" b="b"/>
              <a:pathLst>
                <a:path w="23070" h="11257" extrusionOk="0">
                  <a:moveTo>
                    <a:pt x="5322" y="0"/>
                  </a:moveTo>
                  <a:cubicBezTo>
                    <a:pt x="4686" y="94"/>
                    <a:pt x="205" y="6071"/>
                    <a:pt x="14" y="6580"/>
                  </a:cubicBezTo>
                  <a:cubicBezTo>
                    <a:pt x="0" y="6620"/>
                    <a:pt x="13" y="6638"/>
                    <a:pt x="50" y="6638"/>
                  </a:cubicBezTo>
                  <a:cubicBezTo>
                    <a:pt x="515" y="6638"/>
                    <a:pt x="4747" y="3709"/>
                    <a:pt x="5894" y="3591"/>
                  </a:cubicBezTo>
                  <a:cubicBezTo>
                    <a:pt x="5907" y="3590"/>
                    <a:pt x="5921" y="3589"/>
                    <a:pt x="5937" y="3589"/>
                  </a:cubicBezTo>
                  <a:cubicBezTo>
                    <a:pt x="7410" y="3589"/>
                    <a:pt x="19174" y="11066"/>
                    <a:pt x="21218" y="11254"/>
                  </a:cubicBezTo>
                  <a:cubicBezTo>
                    <a:pt x="21232" y="11256"/>
                    <a:pt x="21246" y="11256"/>
                    <a:pt x="21258" y="11256"/>
                  </a:cubicBezTo>
                  <a:cubicBezTo>
                    <a:pt x="23070" y="11256"/>
                    <a:pt x="5322" y="0"/>
                    <a:pt x="532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519650" y="1960875"/>
              <a:ext cx="150925" cy="82800"/>
            </a:xfrm>
            <a:custGeom>
              <a:avLst/>
              <a:gdLst/>
              <a:ahLst/>
              <a:cxnLst/>
              <a:rect l="l" t="t" r="r" b="b"/>
              <a:pathLst>
                <a:path w="6037" h="3312" extrusionOk="0">
                  <a:moveTo>
                    <a:pt x="5764" y="0"/>
                  </a:moveTo>
                  <a:cubicBezTo>
                    <a:pt x="4612" y="0"/>
                    <a:pt x="0" y="3037"/>
                    <a:pt x="137" y="3257"/>
                  </a:cubicBezTo>
                  <a:cubicBezTo>
                    <a:pt x="169" y="3295"/>
                    <a:pt x="289" y="3312"/>
                    <a:pt x="467" y="3312"/>
                  </a:cubicBezTo>
                  <a:cubicBezTo>
                    <a:pt x="1347" y="3312"/>
                    <a:pt x="3667" y="2902"/>
                    <a:pt x="4143" y="2558"/>
                  </a:cubicBezTo>
                  <a:cubicBezTo>
                    <a:pt x="4715" y="2146"/>
                    <a:pt x="6020" y="238"/>
                    <a:pt x="6020" y="238"/>
                  </a:cubicBezTo>
                  <a:cubicBezTo>
                    <a:pt x="6037" y="72"/>
                    <a:pt x="5941" y="0"/>
                    <a:pt x="57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5548475" y="3079000"/>
              <a:ext cx="217150" cy="241000"/>
            </a:xfrm>
            <a:custGeom>
              <a:avLst/>
              <a:gdLst/>
              <a:ahLst/>
              <a:cxnLst/>
              <a:rect l="l" t="t" r="r" b="b"/>
              <a:pathLst>
                <a:path w="8686" h="9640" extrusionOk="0">
                  <a:moveTo>
                    <a:pt x="4104" y="1"/>
                  </a:moveTo>
                  <a:cubicBezTo>
                    <a:pt x="3948" y="1"/>
                    <a:pt x="3800" y="57"/>
                    <a:pt x="3665" y="179"/>
                  </a:cubicBezTo>
                  <a:cubicBezTo>
                    <a:pt x="2075" y="1611"/>
                    <a:pt x="707" y="6507"/>
                    <a:pt x="707" y="6507"/>
                  </a:cubicBezTo>
                  <a:cubicBezTo>
                    <a:pt x="1" y="8501"/>
                    <a:pt x="3597" y="9639"/>
                    <a:pt x="6184" y="9639"/>
                  </a:cubicBezTo>
                  <a:cubicBezTo>
                    <a:pt x="7556" y="9639"/>
                    <a:pt x="8644" y="9319"/>
                    <a:pt x="8655" y="8636"/>
                  </a:cubicBezTo>
                  <a:cubicBezTo>
                    <a:pt x="8685" y="6829"/>
                    <a:pt x="5829" y="1"/>
                    <a:pt x="410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545850" y="5250050"/>
              <a:ext cx="208550" cy="224275"/>
            </a:xfrm>
            <a:custGeom>
              <a:avLst/>
              <a:gdLst/>
              <a:ahLst/>
              <a:cxnLst/>
              <a:rect l="l" t="t" r="r" b="b"/>
              <a:pathLst>
                <a:path w="8342" h="8971" extrusionOk="0">
                  <a:moveTo>
                    <a:pt x="4684" y="1"/>
                  </a:moveTo>
                  <a:cubicBezTo>
                    <a:pt x="4684" y="1"/>
                    <a:pt x="1950" y="2259"/>
                    <a:pt x="2332" y="2926"/>
                  </a:cubicBezTo>
                  <a:cubicBezTo>
                    <a:pt x="2746" y="3562"/>
                    <a:pt x="3158" y="4134"/>
                    <a:pt x="2937" y="5278"/>
                  </a:cubicBezTo>
                  <a:cubicBezTo>
                    <a:pt x="2727" y="6383"/>
                    <a:pt x="0" y="8970"/>
                    <a:pt x="1476" y="8970"/>
                  </a:cubicBezTo>
                  <a:cubicBezTo>
                    <a:pt x="1573" y="8970"/>
                    <a:pt x="1688" y="8959"/>
                    <a:pt x="1823" y="8936"/>
                  </a:cubicBezTo>
                  <a:cubicBezTo>
                    <a:pt x="4049" y="8554"/>
                    <a:pt x="7355" y="4040"/>
                    <a:pt x="7833" y="3498"/>
                  </a:cubicBezTo>
                  <a:cubicBezTo>
                    <a:pt x="8342" y="2989"/>
                    <a:pt x="4939" y="225"/>
                    <a:pt x="468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538950" y="5190475"/>
              <a:ext cx="150275" cy="132725"/>
            </a:xfrm>
            <a:custGeom>
              <a:avLst/>
              <a:gdLst/>
              <a:ahLst/>
              <a:cxnLst/>
              <a:rect l="l" t="t" r="r" b="b"/>
              <a:pathLst>
                <a:path w="6011" h="5309" extrusionOk="0">
                  <a:moveTo>
                    <a:pt x="3689" y="1"/>
                  </a:moveTo>
                  <a:cubicBezTo>
                    <a:pt x="3116" y="382"/>
                    <a:pt x="1" y="1939"/>
                    <a:pt x="192" y="3020"/>
                  </a:cubicBezTo>
                  <a:cubicBezTo>
                    <a:pt x="225" y="3244"/>
                    <a:pt x="2608" y="5309"/>
                    <a:pt x="2608" y="5309"/>
                  </a:cubicBezTo>
                  <a:cubicBezTo>
                    <a:pt x="2608" y="5309"/>
                    <a:pt x="6011" y="4164"/>
                    <a:pt x="5693" y="3020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5681775" y="2600025"/>
              <a:ext cx="272250" cy="308975"/>
            </a:xfrm>
            <a:custGeom>
              <a:avLst/>
              <a:gdLst/>
              <a:ahLst/>
              <a:cxnLst/>
              <a:rect l="l" t="t" r="r" b="b"/>
              <a:pathLst>
                <a:path w="10890" h="12359" extrusionOk="0">
                  <a:moveTo>
                    <a:pt x="2721" y="1"/>
                  </a:moveTo>
                  <a:cubicBezTo>
                    <a:pt x="1472" y="1"/>
                    <a:pt x="425" y="627"/>
                    <a:pt x="207" y="2585"/>
                  </a:cubicBezTo>
                  <a:cubicBezTo>
                    <a:pt x="0" y="4611"/>
                    <a:pt x="1494" y="12359"/>
                    <a:pt x="3985" y="12359"/>
                  </a:cubicBezTo>
                  <a:cubicBezTo>
                    <a:pt x="4153" y="12359"/>
                    <a:pt x="4324" y="12324"/>
                    <a:pt x="4501" y="12250"/>
                  </a:cubicBezTo>
                  <a:cubicBezTo>
                    <a:pt x="10889" y="9579"/>
                    <a:pt x="7807" y="1980"/>
                    <a:pt x="7807" y="1980"/>
                  </a:cubicBezTo>
                  <a:cubicBezTo>
                    <a:pt x="7807" y="1980"/>
                    <a:pt x="4943" y="1"/>
                    <a:pt x="272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603525" y="2532675"/>
              <a:ext cx="414075" cy="308975"/>
            </a:xfrm>
            <a:custGeom>
              <a:avLst/>
              <a:gdLst/>
              <a:ahLst/>
              <a:cxnLst/>
              <a:rect l="l" t="t" r="r" b="b"/>
              <a:pathLst>
                <a:path w="16563" h="12359" extrusionOk="0">
                  <a:moveTo>
                    <a:pt x="4300" y="0"/>
                  </a:moveTo>
                  <a:cubicBezTo>
                    <a:pt x="4287" y="0"/>
                    <a:pt x="4274" y="1"/>
                    <a:pt x="4261" y="2"/>
                  </a:cubicBezTo>
                  <a:cubicBezTo>
                    <a:pt x="3210" y="96"/>
                    <a:pt x="1" y="5343"/>
                    <a:pt x="3307" y="5755"/>
                  </a:cubicBezTo>
                  <a:cubicBezTo>
                    <a:pt x="3634" y="5792"/>
                    <a:pt x="3950" y="5808"/>
                    <a:pt x="4255" y="5808"/>
                  </a:cubicBezTo>
                  <a:cubicBezTo>
                    <a:pt x="6363" y="5808"/>
                    <a:pt x="7924" y="5028"/>
                    <a:pt x="8693" y="5028"/>
                  </a:cubicBezTo>
                  <a:cubicBezTo>
                    <a:pt x="8948" y="5028"/>
                    <a:pt x="9116" y="5114"/>
                    <a:pt x="9187" y="5343"/>
                  </a:cubicBezTo>
                  <a:cubicBezTo>
                    <a:pt x="9538" y="6327"/>
                    <a:pt x="9060" y="8395"/>
                    <a:pt x="10268" y="9539"/>
                  </a:cubicBezTo>
                  <a:cubicBezTo>
                    <a:pt x="11318" y="10531"/>
                    <a:pt x="10470" y="12358"/>
                    <a:pt x="10862" y="12358"/>
                  </a:cubicBezTo>
                  <a:cubicBezTo>
                    <a:pt x="10909" y="12358"/>
                    <a:pt x="10975" y="12331"/>
                    <a:pt x="11064" y="12273"/>
                  </a:cubicBezTo>
                  <a:cubicBezTo>
                    <a:pt x="11891" y="11701"/>
                    <a:pt x="16563" y="5661"/>
                    <a:pt x="10268" y="4389"/>
                  </a:cubicBezTo>
                  <a:cubicBezTo>
                    <a:pt x="10268" y="4389"/>
                    <a:pt x="10295" y="1900"/>
                    <a:pt x="8295" y="1900"/>
                  </a:cubicBezTo>
                  <a:cubicBezTo>
                    <a:pt x="8068" y="1900"/>
                    <a:pt x="7816" y="1932"/>
                    <a:pt x="7534" y="2003"/>
                  </a:cubicBezTo>
                  <a:cubicBezTo>
                    <a:pt x="7419" y="2031"/>
                    <a:pt x="7309" y="2044"/>
                    <a:pt x="7203" y="2044"/>
                  </a:cubicBezTo>
                  <a:cubicBezTo>
                    <a:pt x="5865" y="2044"/>
                    <a:pt x="5222" y="0"/>
                    <a:pt x="4300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5856625" y="2740125"/>
              <a:ext cx="48125" cy="59275"/>
            </a:xfrm>
            <a:custGeom>
              <a:avLst/>
              <a:gdLst/>
              <a:ahLst/>
              <a:cxnLst/>
              <a:rect l="l" t="t" r="r" b="b"/>
              <a:pathLst>
                <a:path w="1925" h="2371" extrusionOk="0">
                  <a:moveTo>
                    <a:pt x="755" y="1"/>
                  </a:moveTo>
                  <a:cubicBezTo>
                    <a:pt x="146" y="1"/>
                    <a:pt x="50" y="1272"/>
                    <a:pt x="50" y="1272"/>
                  </a:cubicBezTo>
                  <a:cubicBezTo>
                    <a:pt x="0" y="1618"/>
                    <a:pt x="278" y="2371"/>
                    <a:pt x="659" y="2371"/>
                  </a:cubicBezTo>
                  <a:cubicBezTo>
                    <a:pt x="767" y="2371"/>
                    <a:pt x="884" y="2310"/>
                    <a:pt x="1004" y="2162"/>
                  </a:cubicBezTo>
                  <a:cubicBezTo>
                    <a:pt x="1543" y="1462"/>
                    <a:pt x="1924" y="605"/>
                    <a:pt x="1067" y="97"/>
                  </a:cubicBezTo>
                  <a:cubicBezTo>
                    <a:pt x="950" y="30"/>
                    <a:pt x="847" y="1"/>
                    <a:pt x="755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605875" y="2806100"/>
              <a:ext cx="597700" cy="384550"/>
            </a:xfrm>
            <a:custGeom>
              <a:avLst/>
              <a:gdLst/>
              <a:ahLst/>
              <a:cxnLst/>
              <a:rect l="l" t="t" r="r" b="b"/>
              <a:pathLst>
                <a:path w="23908" h="15382" extrusionOk="0">
                  <a:moveTo>
                    <a:pt x="10080" y="1"/>
                  </a:moveTo>
                  <a:lnTo>
                    <a:pt x="6677" y="1463"/>
                  </a:lnTo>
                  <a:cubicBezTo>
                    <a:pt x="6677" y="1463"/>
                    <a:pt x="8839" y="6708"/>
                    <a:pt x="8808" y="7377"/>
                  </a:cubicBezTo>
                  <a:cubicBezTo>
                    <a:pt x="8745" y="8043"/>
                    <a:pt x="1" y="14116"/>
                    <a:pt x="606" y="14401"/>
                  </a:cubicBezTo>
                  <a:cubicBezTo>
                    <a:pt x="1052" y="14614"/>
                    <a:pt x="5096" y="15381"/>
                    <a:pt x="8343" y="15381"/>
                  </a:cubicBezTo>
                  <a:cubicBezTo>
                    <a:pt x="9488" y="15381"/>
                    <a:pt x="10534" y="15286"/>
                    <a:pt x="11288" y="15037"/>
                  </a:cubicBezTo>
                  <a:cubicBezTo>
                    <a:pt x="14213" y="14083"/>
                    <a:pt x="23908" y="6581"/>
                    <a:pt x="22700" y="6136"/>
                  </a:cubicBezTo>
                  <a:cubicBezTo>
                    <a:pt x="22600" y="6100"/>
                    <a:pt x="22455" y="6083"/>
                    <a:pt x="22274" y="6083"/>
                  </a:cubicBezTo>
                  <a:cubicBezTo>
                    <a:pt x="20610" y="6083"/>
                    <a:pt x="15837" y="7453"/>
                    <a:pt x="13592" y="7453"/>
                  </a:cubicBezTo>
                  <a:cubicBezTo>
                    <a:pt x="13060" y="7453"/>
                    <a:pt x="12669" y="7376"/>
                    <a:pt x="12496" y="7186"/>
                  </a:cubicBezTo>
                  <a:cubicBezTo>
                    <a:pt x="11509" y="6105"/>
                    <a:pt x="10080" y="1"/>
                    <a:pt x="1008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592400" y="2907925"/>
              <a:ext cx="801250" cy="1102900"/>
            </a:xfrm>
            <a:custGeom>
              <a:avLst/>
              <a:gdLst/>
              <a:ahLst/>
              <a:cxnLst/>
              <a:rect l="l" t="t" r="r" b="b"/>
              <a:pathLst>
                <a:path w="32050" h="44116" extrusionOk="0">
                  <a:moveTo>
                    <a:pt x="17645" y="1"/>
                  </a:moveTo>
                  <a:cubicBezTo>
                    <a:pt x="13149" y="1"/>
                    <a:pt x="9347" y="3304"/>
                    <a:pt x="9347" y="3304"/>
                  </a:cubicBezTo>
                  <a:cubicBezTo>
                    <a:pt x="9347" y="3304"/>
                    <a:pt x="0" y="5020"/>
                    <a:pt x="1145" y="10328"/>
                  </a:cubicBezTo>
                  <a:cubicBezTo>
                    <a:pt x="2289" y="15669"/>
                    <a:pt x="0" y="41293"/>
                    <a:pt x="3752" y="43646"/>
                  </a:cubicBezTo>
                  <a:cubicBezTo>
                    <a:pt x="4282" y="43976"/>
                    <a:pt x="5113" y="44116"/>
                    <a:pt x="6158" y="44116"/>
                  </a:cubicBezTo>
                  <a:cubicBezTo>
                    <a:pt x="11973" y="44116"/>
                    <a:pt x="24404" y="39785"/>
                    <a:pt x="28427" y="39785"/>
                  </a:cubicBezTo>
                  <a:cubicBezTo>
                    <a:pt x="28835" y="39785"/>
                    <a:pt x="29157" y="39829"/>
                    <a:pt x="29376" y="39928"/>
                  </a:cubicBezTo>
                  <a:cubicBezTo>
                    <a:pt x="29425" y="39950"/>
                    <a:pt x="29473" y="39961"/>
                    <a:pt x="29520" y="39961"/>
                  </a:cubicBezTo>
                  <a:cubicBezTo>
                    <a:pt x="32049" y="39961"/>
                    <a:pt x="29515" y="7245"/>
                    <a:pt x="23239" y="2063"/>
                  </a:cubicBezTo>
                  <a:cubicBezTo>
                    <a:pt x="21398" y="542"/>
                    <a:pt x="19464" y="1"/>
                    <a:pt x="176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929400" y="3841400"/>
              <a:ext cx="785275" cy="1491375"/>
            </a:xfrm>
            <a:custGeom>
              <a:avLst/>
              <a:gdLst/>
              <a:ahLst/>
              <a:cxnLst/>
              <a:rect l="l" t="t" r="r" b="b"/>
              <a:pathLst>
                <a:path w="31411" h="59655" extrusionOk="0">
                  <a:moveTo>
                    <a:pt x="4990" y="0"/>
                  </a:moveTo>
                  <a:cubicBezTo>
                    <a:pt x="2210" y="0"/>
                    <a:pt x="31" y="139"/>
                    <a:pt x="31" y="139"/>
                  </a:cubicBezTo>
                  <a:cubicBezTo>
                    <a:pt x="31" y="139"/>
                    <a:pt x="0" y="24301"/>
                    <a:pt x="2289" y="33711"/>
                  </a:cubicBezTo>
                  <a:cubicBezTo>
                    <a:pt x="4578" y="43091"/>
                    <a:pt x="21204" y="57970"/>
                    <a:pt x="22445" y="59559"/>
                  </a:cubicBezTo>
                  <a:cubicBezTo>
                    <a:pt x="22494" y="59624"/>
                    <a:pt x="22571" y="59654"/>
                    <a:pt x="22672" y="59654"/>
                  </a:cubicBezTo>
                  <a:cubicBezTo>
                    <a:pt x="24214" y="59654"/>
                    <a:pt x="31410" y="52629"/>
                    <a:pt x="31410" y="52629"/>
                  </a:cubicBezTo>
                  <a:cubicBezTo>
                    <a:pt x="31410" y="52629"/>
                    <a:pt x="17516" y="33999"/>
                    <a:pt x="18058" y="29866"/>
                  </a:cubicBezTo>
                  <a:cubicBezTo>
                    <a:pt x="18566" y="25733"/>
                    <a:pt x="18376" y="4972"/>
                    <a:pt x="16404" y="2110"/>
                  </a:cubicBezTo>
                  <a:cubicBezTo>
                    <a:pt x="15200" y="344"/>
                    <a:pt x="9356" y="0"/>
                    <a:pt x="499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5774375" y="2909050"/>
              <a:ext cx="166925" cy="145050"/>
            </a:xfrm>
            <a:custGeom>
              <a:avLst/>
              <a:gdLst/>
              <a:ahLst/>
              <a:cxnLst/>
              <a:rect l="l" t="t" r="r" b="b"/>
              <a:pathLst>
                <a:path w="6677" h="5802" extrusionOk="0">
                  <a:moveTo>
                    <a:pt x="4788" y="1"/>
                  </a:moveTo>
                  <a:cubicBezTo>
                    <a:pt x="3899" y="1"/>
                    <a:pt x="218" y="1043"/>
                    <a:pt x="128" y="1669"/>
                  </a:cubicBezTo>
                  <a:cubicBezTo>
                    <a:pt x="0" y="2305"/>
                    <a:pt x="669" y="5802"/>
                    <a:pt x="669" y="5802"/>
                  </a:cubicBezTo>
                  <a:cubicBezTo>
                    <a:pt x="669" y="5802"/>
                    <a:pt x="6392" y="5166"/>
                    <a:pt x="6677" y="3322"/>
                  </a:cubicBezTo>
                  <a:cubicBezTo>
                    <a:pt x="6677" y="3322"/>
                    <a:pt x="5469" y="143"/>
                    <a:pt x="4929" y="16"/>
                  </a:cubicBezTo>
                  <a:cubicBezTo>
                    <a:pt x="4897" y="6"/>
                    <a:pt x="4849" y="1"/>
                    <a:pt x="478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5709525" y="2748050"/>
              <a:ext cx="178550" cy="179050"/>
            </a:xfrm>
            <a:custGeom>
              <a:avLst/>
              <a:gdLst/>
              <a:ahLst/>
              <a:cxnLst/>
              <a:rect l="l" t="t" r="r" b="b"/>
              <a:pathLst>
                <a:path w="7142" h="7162" extrusionOk="0">
                  <a:moveTo>
                    <a:pt x="6188" y="1"/>
                  </a:moveTo>
                  <a:lnTo>
                    <a:pt x="5552" y="255"/>
                  </a:lnTo>
                  <a:cubicBezTo>
                    <a:pt x="5234" y="382"/>
                    <a:pt x="6252" y="3625"/>
                    <a:pt x="5011" y="3722"/>
                  </a:cubicBezTo>
                  <a:cubicBezTo>
                    <a:pt x="4954" y="3727"/>
                    <a:pt x="4900" y="3730"/>
                    <a:pt x="4846" y="3730"/>
                  </a:cubicBezTo>
                  <a:cubicBezTo>
                    <a:pt x="3696" y="3730"/>
                    <a:pt x="3215" y="2474"/>
                    <a:pt x="2182" y="2323"/>
                  </a:cubicBezTo>
                  <a:cubicBezTo>
                    <a:pt x="2140" y="2318"/>
                    <a:pt x="2099" y="2315"/>
                    <a:pt x="2058" y="2315"/>
                  </a:cubicBezTo>
                  <a:cubicBezTo>
                    <a:pt x="1080" y="2315"/>
                    <a:pt x="466" y="3722"/>
                    <a:pt x="466" y="3722"/>
                  </a:cubicBezTo>
                  <a:cubicBezTo>
                    <a:pt x="0" y="4464"/>
                    <a:pt x="1493" y="7162"/>
                    <a:pt x="2366" y="7162"/>
                  </a:cubicBezTo>
                  <a:cubicBezTo>
                    <a:pt x="2390" y="7162"/>
                    <a:pt x="2414" y="7160"/>
                    <a:pt x="2437" y="7155"/>
                  </a:cubicBezTo>
                  <a:cubicBezTo>
                    <a:pt x="3294" y="6995"/>
                    <a:pt x="6028" y="4960"/>
                    <a:pt x="6442" y="4325"/>
                  </a:cubicBezTo>
                  <a:cubicBezTo>
                    <a:pt x="7142" y="3213"/>
                    <a:pt x="6188" y="1"/>
                    <a:pt x="6188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5264950" y="5330100"/>
              <a:ext cx="261475" cy="128225"/>
            </a:xfrm>
            <a:custGeom>
              <a:avLst/>
              <a:gdLst/>
              <a:ahLst/>
              <a:cxnLst/>
              <a:rect l="l" t="t" r="r" b="b"/>
              <a:pathLst>
                <a:path w="10459" h="5129" extrusionOk="0">
                  <a:moveTo>
                    <a:pt x="7699" y="1"/>
                  </a:moveTo>
                  <a:cubicBezTo>
                    <a:pt x="7187" y="1"/>
                    <a:pt x="6787" y="76"/>
                    <a:pt x="6707" y="296"/>
                  </a:cubicBezTo>
                  <a:cubicBezTo>
                    <a:pt x="6453" y="1029"/>
                    <a:pt x="6262" y="1695"/>
                    <a:pt x="5214" y="2237"/>
                  </a:cubicBezTo>
                  <a:cubicBezTo>
                    <a:pt x="4164" y="2809"/>
                    <a:pt x="0" y="2140"/>
                    <a:pt x="1684" y="3635"/>
                  </a:cubicBezTo>
                  <a:cubicBezTo>
                    <a:pt x="3337" y="5128"/>
                    <a:pt x="8932" y="4938"/>
                    <a:pt x="9632" y="5001"/>
                  </a:cubicBezTo>
                  <a:cubicBezTo>
                    <a:pt x="9637" y="5002"/>
                    <a:pt x="9642" y="5002"/>
                    <a:pt x="9648" y="5002"/>
                  </a:cubicBezTo>
                  <a:cubicBezTo>
                    <a:pt x="10365" y="5002"/>
                    <a:pt x="10428" y="675"/>
                    <a:pt x="10458" y="360"/>
                  </a:cubicBezTo>
                  <a:cubicBezTo>
                    <a:pt x="10458" y="360"/>
                    <a:pt x="8814" y="1"/>
                    <a:pt x="769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432625" y="5248975"/>
              <a:ext cx="120825" cy="113975"/>
            </a:xfrm>
            <a:custGeom>
              <a:avLst/>
              <a:gdLst/>
              <a:ahLst/>
              <a:cxnLst/>
              <a:rect l="l" t="t" r="r" b="b"/>
              <a:pathLst>
                <a:path w="4833" h="4559" extrusionOk="0">
                  <a:moveTo>
                    <a:pt x="1022" y="1"/>
                  </a:moveTo>
                  <a:cubicBezTo>
                    <a:pt x="701" y="1"/>
                    <a:pt x="441" y="68"/>
                    <a:pt x="287" y="235"/>
                  </a:cubicBezTo>
                  <a:cubicBezTo>
                    <a:pt x="127" y="395"/>
                    <a:pt x="0" y="3541"/>
                    <a:pt x="0" y="3541"/>
                  </a:cubicBezTo>
                  <a:cubicBezTo>
                    <a:pt x="0" y="3541"/>
                    <a:pt x="1496" y="4368"/>
                    <a:pt x="3688" y="4558"/>
                  </a:cubicBezTo>
                  <a:lnTo>
                    <a:pt x="4832" y="1125"/>
                  </a:lnTo>
                  <a:cubicBezTo>
                    <a:pt x="4306" y="950"/>
                    <a:pt x="2231" y="1"/>
                    <a:pt x="102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324525" y="3774925"/>
              <a:ext cx="931525" cy="1533975"/>
            </a:xfrm>
            <a:custGeom>
              <a:avLst/>
              <a:gdLst/>
              <a:ahLst/>
              <a:cxnLst/>
              <a:rect l="l" t="t" r="r" b="b"/>
              <a:pathLst>
                <a:path w="37261" h="61359" extrusionOk="0">
                  <a:moveTo>
                    <a:pt x="26324" y="1"/>
                  </a:moveTo>
                  <a:cubicBezTo>
                    <a:pt x="26324" y="1"/>
                    <a:pt x="10270" y="17295"/>
                    <a:pt x="5311" y="25594"/>
                  </a:cubicBezTo>
                  <a:cubicBezTo>
                    <a:pt x="351" y="33891"/>
                    <a:pt x="542" y="57068"/>
                    <a:pt x="224" y="58942"/>
                  </a:cubicBezTo>
                  <a:cubicBezTo>
                    <a:pt x="0" y="60278"/>
                    <a:pt x="14467" y="61359"/>
                    <a:pt x="14467" y="61359"/>
                  </a:cubicBezTo>
                  <a:cubicBezTo>
                    <a:pt x="14467" y="61359"/>
                    <a:pt x="20538" y="34114"/>
                    <a:pt x="22923" y="30681"/>
                  </a:cubicBezTo>
                  <a:cubicBezTo>
                    <a:pt x="25752" y="26675"/>
                    <a:pt x="36022" y="16311"/>
                    <a:pt x="36657" y="12878"/>
                  </a:cubicBezTo>
                  <a:cubicBezTo>
                    <a:pt x="37260" y="9444"/>
                    <a:pt x="26324" y="1"/>
                    <a:pt x="2632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5100400" y="3382300"/>
              <a:ext cx="2150725" cy="222575"/>
            </a:xfrm>
            <a:custGeom>
              <a:avLst/>
              <a:gdLst/>
              <a:ahLst/>
              <a:cxnLst/>
              <a:rect l="l" t="t" r="r" b="b"/>
              <a:pathLst>
                <a:path w="86029" h="8903" extrusionOk="0">
                  <a:moveTo>
                    <a:pt x="0" y="1"/>
                  </a:moveTo>
                  <a:lnTo>
                    <a:pt x="0" y="8902"/>
                  </a:lnTo>
                  <a:lnTo>
                    <a:pt x="86028" y="8902"/>
                  </a:lnTo>
                  <a:lnTo>
                    <a:pt x="86028" y="1"/>
                  </a:lnTo>
                  <a:close/>
                </a:path>
              </a:pathLst>
            </a:custGeom>
            <a:solidFill>
              <a:srgbClr val="D886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5072600" y="3236900"/>
              <a:ext cx="714525" cy="290075"/>
            </a:xfrm>
            <a:custGeom>
              <a:avLst/>
              <a:gdLst/>
              <a:ahLst/>
              <a:cxnLst/>
              <a:rect l="l" t="t" r="r" b="b"/>
              <a:pathLst>
                <a:path w="28581" h="11603" extrusionOk="0">
                  <a:moveTo>
                    <a:pt x="2575" y="0"/>
                  </a:moveTo>
                  <a:cubicBezTo>
                    <a:pt x="1145" y="0"/>
                    <a:pt x="1" y="1145"/>
                    <a:pt x="1" y="2574"/>
                  </a:cubicBezTo>
                  <a:lnTo>
                    <a:pt x="1" y="9059"/>
                  </a:lnTo>
                  <a:cubicBezTo>
                    <a:pt x="1" y="10458"/>
                    <a:pt x="1145" y="11603"/>
                    <a:pt x="2575" y="11603"/>
                  </a:cubicBezTo>
                  <a:lnTo>
                    <a:pt x="25625" y="11603"/>
                  </a:lnTo>
                  <a:cubicBezTo>
                    <a:pt x="27372" y="11603"/>
                    <a:pt x="28580" y="9919"/>
                    <a:pt x="28071" y="8266"/>
                  </a:cubicBezTo>
                  <a:lnTo>
                    <a:pt x="26037" y="1811"/>
                  </a:lnTo>
                  <a:cubicBezTo>
                    <a:pt x="25719" y="730"/>
                    <a:pt x="24702" y="0"/>
                    <a:pt x="23590" y="0"/>
                  </a:cubicBezTo>
                  <a:close/>
                </a:path>
              </a:pathLst>
            </a:custGeom>
            <a:solidFill>
              <a:srgbClr val="DE9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5144150" y="3344150"/>
              <a:ext cx="2063275" cy="1277300"/>
            </a:xfrm>
            <a:custGeom>
              <a:avLst/>
              <a:gdLst/>
              <a:ahLst/>
              <a:cxnLst/>
              <a:rect l="l" t="t" r="r" b="b"/>
              <a:pathLst>
                <a:path w="82531" h="51092" extrusionOk="0">
                  <a:moveTo>
                    <a:pt x="0" y="1"/>
                  </a:moveTo>
                  <a:lnTo>
                    <a:pt x="0" y="51091"/>
                  </a:lnTo>
                  <a:lnTo>
                    <a:pt x="82531" y="51091"/>
                  </a:lnTo>
                  <a:lnTo>
                    <a:pt x="82531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4974050" y="3434750"/>
              <a:ext cx="2403475" cy="1291600"/>
            </a:xfrm>
            <a:custGeom>
              <a:avLst/>
              <a:gdLst/>
              <a:ahLst/>
              <a:cxnLst/>
              <a:rect l="l" t="t" r="r" b="b"/>
              <a:pathLst>
                <a:path w="96139" h="51664" extrusionOk="0">
                  <a:moveTo>
                    <a:pt x="2290" y="1"/>
                  </a:moveTo>
                  <a:cubicBezTo>
                    <a:pt x="985" y="1"/>
                    <a:pt x="1" y="1145"/>
                    <a:pt x="158" y="2417"/>
                  </a:cubicBezTo>
                  <a:lnTo>
                    <a:pt x="6105" y="49787"/>
                  </a:lnTo>
                  <a:cubicBezTo>
                    <a:pt x="6232" y="50867"/>
                    <a:pt x="7152" y="51664"/>
                    <a:pt x="8233" y="51664"/>
                  </a:cubicBezTo>
                  <a:lnTo>
                    <a:pt x="87903" y="51664"/>
                  </a:lnTo>
                  <a:cubicBezTo>
                    <a:pt x="88984" y="51664"/>
                    <a:pt x="89907" y="50867"/>
                    <a:pt x="90034" y="49787"/>
                  </a:cubicBezTo>
                  <a:lnTo>
                    <a:pt x="95978" y="2417"/>
                  </a:lnTo>
                  <a:cubicBezTo>
                    <a:pt x="96138" y="1145"/>
                    <a:pt x="95151" y="1"/>
                    <a:pt x="93849" y="1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6105000" y="2959475"/>
              <a:ext cx="592175" cy="1021825"/>
            </a:xfrm>
            <a:custGeom>
              <a:avLst/>
              <a:gdLst/>
              <a:ahLst/>
              <a:cxnLst/>
              <a:rect l="l" t="t" r="r" b="b"/>
              <a:pathLst>
                <a:path w="23687" h="40873" extrusionOk="0">
                  <a:moveTo>
                    <a:pt x="1" y="1"/>
                  </a:moveTo>
                  <a:cubicBezTo>
                    <a:pt x="1" y="1"/>
                    <a:pt x="288" y="9156"/>
                    <a:pt x="1433" y="9698"/>
                  </a:cubicBezTo>
                  <a:cubicBezTo>
                    <a:pt x="2544" y="10207"/>
                    <a:pt x="10970" y="15515"/>
                    <a:pt x="12590" y="16914"/>
                  </a:cubicBezTo>
                  <a:cubicBezTo>
                    <a:pt x="14180" y="18282"/>
                    <a:pt x="10556" y="31571"/>
                    <a:pt x="9253" y="33351"/>
                  </a:cubicBezTo>
                  <a:cubicBezTo>
                    <a:pt x="7982" y="35098"/>
                    <a:pt x="6710" y="35259"/>
                    <a:pt x="6138" y="35671"/>
                  </a:cubicBezTo>
                  <a:cubicBezTo>
                    <a:pt x="5596" y="36085"/>
                    <a:pt x="8139" y="36085"/>
                    <a:pt x="8139" y="36085"/>
                  </a:cubicBezTo>
                  <a:cubicBezTo>
                    <a:pt x="8139" y="36085"/>
                    <a:pt x="7502" y="38198"/>
                    <a:pt x="7831" y="38198"/>
                  </a:cubicBezTo>
                  <a:cubicBezTo>
                    <a:pt x="7847" y="38198"/>
                    <a:pt x="7865" y="38194"/>
                    <a:pt x="7885" y="38184"/>
                  </a:cubicBezTo>
                  <a:cubicBezTo>
                    <a:pt x="8838" y="37706"/>
                    <a:pt x="9093" y="36658"/>
                    <a:pt x="9093" y="36658"/>
                  </a:cubicBezTo>
                  <a:lnTo>
                    <a:pt x="9093" y="36658"/>
                  </a:lnTo>
                  <a:cubicBezTo>
                    <a:pt x="9093" y="36659"/>
                    <a:pt x="8692" y="38614"/>
                    <a:pt x="9119" y="38614"/>
                  </a:cubicBezTo>
                  <a:cubicBezTo>
                    <a:pt x="9157" y="38614"/>
                    <a:pt x="9201" y="38599"/>
                    <a:pt x="9253" y="38565"/>
                  </a:cubicBezTo>
                  <a:cubicBezTo>
                    <a:pt x="9889" y="38120"/>
                    <a:pt x="10428" y="37167"/>
                    <a:pt x="10428" y="37166"/>
                  </a:cubicBezTo>
                  <a:lnTo>
                    <a:pt x="10428" y="37166"/>
                  </a:lnTo>
                  <a:cubicBezTo>
                    <a:pt x="10428" y="37167"/>
                    <a:pt x="9418" y="40872"/>
                    <a:pt x="9741" y="40872"/>
                  </a:cubicBezTo>
                  <a:cubicBezTo>
                    <a:pt x="9789" y="40872"/>
                    <a:pt x="9868" y="40790"/>
                    <a:pt x="9983" y="40600"/>
                  </a:cubicBezTo>
                  <a:cubicBezTo>
                    <a:pt x="11001" y="38913"/>
                    <a:pt x="23687" y="20538"/>
                    <a:pt x="21428" y="13480"/>
                  </a:cubicBezTo>
                  <a:cubicBezTo>
                    <a:pt x="19203" y="6423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319000" y="3189525"/>
              <a:ext cx="223325" cy="105300"/>
            </a:xfrm>
            <a:custGeom>
              <a:avLst/>
              <a:gdLst/>
              <a:ahLst/>
              <a:cxnLst/>
              <a:rect l="l" t="t" r="r" b="b"/>
              <a:pathLst>
                <a:path w="8933" h="4212" extrusionOk="0">
                  <a:moveTo>
                    <a:pt x="4155" y="0"/>
                  </a:moveTo>
                  <a:cubicBezTo>
                    <a:pt x="2241" y="0"/>
                    <a:pt x="0" y="1895"/>
                    <a:pt x="0" y="1895"/>
                  </a:cubicBezTo>
                  <a:cubicBezTo>
                    <a:pt x="97" y="1895"/>
                    <a:pt x="200" y="1895"/>
                    <a:pt x="309" y="1895"/>
                  </a:cubicBezTo>
                  <a:cubicBezTo>
                    <a:pt x="1098" y="1895"/>
                    <a:pt x="2178" y="1920"/>
                    <a:pt x="2989" y="2340"/>
                  </a:cubicBezTo>
                  <a:cubicBezTo>
                    <a:pt x="4179" y="2934"/>
                    <a:pt x="5343" y="4211"/>
                    <a:pt x="5650" y="4211"/>
                  </a:cubicBezTo>
                  <a:cubicBezTo>
                    <a:pt x="5687" y="4211"/>
                    <a:pt x="5712" y="4192"/>
                    <a:pt x="5723" y="4151"/>
                  </a:cubicBezTo>
                  <a:cubicBezTo>
                    <a:pt x="5913" y="3515"/>
                    <a:pt x="4228" y="1896"/>
                    <a:pt x="4227" y="1895"/>
                  </a:cubicBezTo>
                  <a:lnTo>
                    <a:pt x="4227" y="1895"/>
                  </a:lnTo>
                  <a:cubicBezTo>
                    <a:pt x="4228" y="1896"/>
                    <a:pt x="6580" y="3803"/>
                    <a:pt x="7058" y="3803"/>
                  </a:cubicBezTo>
                  <a:cubicBezTo>
                    <a:pt x="7533" y="3803"/>
                    <a:pt x="5881" y="1768"/>
                    <a:pt x="5880" y="1768"/>
                  </a:cubicBezTo>
                  <a:lnTo>
                    <a:pt x="5880" y="1768"/>
                  </a:lnTo>
                  <a:cubicBezTo>
                    <a:pt x="5881" y="1768"/>
                    <a:pt x="7851" y="3009"/>
                    <a:pt x="8359" y="3009"/>
                  </a:cubicBezTo>
                  <a:cubicBezTo>
                    <a:pt x="8371" y="3009"/>
                    <a:pt x="8383" y="3008"/>
                    <a:pt x="8393" y="3006"/>
                  </a:cubicBezTo>
                  <a:cubicBezTo>
                    <a:pt x="8932" y="2912"/>
                    <a:pt x="6643" y="463"/>
                    <a:pt x="4672" y="51"/>
                  </a:cubicBezTo>
                  <a:cubicBezTo>
                    <a:pt x="4504" y="16"/>
                    <a:pt x="4331" y="0"/>
                    <a:pt x="415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5985025" y="2919725"/>
              <a:ext cx="558725" cy="485575"/>
            </a:xfrm>
            <a:custGeom>
              <a:avLst/>
              <a:gdLst/>
              <a:ahLst/>
              <a:cxnLst/>
              <a:rect l="l" t="t" r="r" b="b"/>
              <a:pathLst>
                <a:path w="22349" h="19423" extrusionOk="0">
                  <a:moveTo>
                    <a:pt x="4800" y="1"/>
                  </a:moveTo>
                  <a:cubicBezTo>
                    <a:pt x="1875" y="382"/>
                    <a:pt x="0" y="13132"/>
                    <a:pt x="1493" y="13290"/>
                  </a:cubicBezTo>
                  <a:cubicBezTo>
                    <a:pt x="2932" y="13444"/>
                    <a:pt x="13373" y="19422"/>
                    <a:pt x="15438" y="19422"/>
                  </a:cubicBezTo>
                  <a:cubicBezTo>
                    <a:pt x="15519" y="19422"/>
                    <a:pt x="15588" y="19413"/>
                    <a:pt x="15642" y="19394"/>
                  </a:cubicBezTo>
                  <a:cubicBezTo>
                    <a:pt x="17071" y="18885"/>
                    <a:pt x="22349" y="10301"/>
                    <a:pt x="20283" y="8839"/>
                  </a:cubicBezTo>
                  <a:cubicBezTo>
                    <a:pt x="18216" y="7346"/>
                    <a:pt x="4800" y="1"/>
                    <a:pt x="4800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5660200" y="2698650"/>
              <a:ext cx="291225" cy="99625"/>
            </a:xfrm>
            <a:custGeom>
              <a:avLst/>
              <a:gdLst/>
              <a:ahLst/>
              <a:cxnLst/>
              <a:rect l="l" t="t" r="r" b="b"/>
              <a:pathLst>
                <a:path w="11649" h="3985" extrusionOk="0">
                  <a:moveTo>
                    <a:pt x="11059" y="1"/>
                  </a:moveTo>
                  <a:cubicBezTo>
                    <a:pt x="11037" y="1"/>
                    <a:pt x="11014" y="2"/>
                    <a:pt x="10989" y="6"/>
                  </a:cubicBezTo>
                  <a:cubicBezTo>
                    <a:pt x="10989" y="6"/>
                    <a:pt x="913" y="133"/>
                    <a:pt x="468" y="1056"/>
                  </a:cubicBezTo>
                  <a:cubicBezTo>
                    <a:pt x="0" y="1989"/>
                    <a:pt x="1298" y="3984"/>
                    <a:pt x="2188" y="3984"/>
                  </a:cubicBezTo>
                  <a:cubicBezTo>
                    <a:pt x="2208" y="3984"/>
                    <a:pt x="2228" y="3983"/>
                    <a:pt x="2248" y="3981"/>
                  </a:cubicBezTo>
                  <a:cubicBezTo>
                    <a:pt x="3105" y="3854"/>
                    <a:pt x="3169" y="2964"/>
                    <a:pt x="3901" y="2900"/>
                  </a:cubicBezTo>
                  <a:cubicBezTo>
                    <a:pt x="3915" y="2899"/>
                    <a:pt x="3928" y="2898"/>
                    <a:pt x="3942" y="2898"/>
                  </a:cubicBezTo>
                  <a:cubicBezTo>
                    <a:pt x="4435" y="2898"/>
                    <a:pt x="4546" y="3750"/>
                    <a:pt x="5417" y="3750"/>
                  </a:cubicBezTo>
                  <a:cubicBezTo>
                    <a:pt x="5705" y="3750"/>
                    <a:pt x="6076" y="3657"/>
                    <a:pt x="6572" y="3409"/>
                  </a:cubicBezTo>
                  <a:cubicBezTo>
                    <a:pt x="8606" y="2391"/>
                    <a:pt x="10799" y="1913"/>
                    <a:pt x="11180" y="1532"/>
                  </a:cubicBezTo>
                  <a:cubicBezTo>
                    <a:pt x="11518" y="1164"/>
                    <a:pt x="11649" y="1"/>
                    <a:pt x="110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047025" y="2946750"/>
              <a:ext cx="85025" cy="369650"/>
            </a:xfrm>
            <a:custGeom>
              <a:avLst/>
              <a:gdLst/>
              <a:ahLst/>
              <a:cxnLst/>
              <a:rect l="l" t="t" r="r" b="b"/>
              <a:pathLst>
                <a:path w="3401" h="14786" extrusionOk="0">
                  <a:moveTo>
                    <a:pt x="255" y="1"/>
                  </a:moveTo>
                  <a:cubicBezTo>
                    <a:pt x="127" y="1"/>
                    <a:pt x="0" y="128"/>
                    <a:pt x="0" y="255"/>
                  </a:cubicBezTo>
                  <a:cubicBezTo>
                    <a:pt x="0" y="733"/>
                    <a:pt x="31" y="12018"/>
                    <a:pt x="2956" y="14722"/>
                  </a:cubicBezTo>
                  <a:cubicBezTo>
                    <a:pt x="3019" y="14752"/>
                    <a:pt x="3083" y="14785"/>
                    <a:pt x="3116" y="14785"/>
                  </a:cubicBezTo>
                  <a:cubicBezTo>
                    <a:pt x="3210" y="14785"/>
                    <a:pt x="3273" y="14752"/>
                    <a:pt x="3307" y="14689"/>
                  </a:cubicBezTo>
                  <a:cubicBezTo>
                    <a:pt x="3401" y="14594"/>
                    <a:pt x="3401" y="14434"/>
                    <a:pt x="3307" y="14340"/>
                  </a:cubicBezTo>
                  <a:cubicBezTo>
                    <a:pt x="539" y="11797"/>
                    <a:pt x="509" y="382"/>
                    <a:pt x="509" y="255"/>
                  </a:cubicBezTo>
                  <a:cubicBezTo>
                    <a:pt x="509" y="128"/>
                    <a:pt x="412" y="1"/>
                    <a:pt x="255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224225" y="3755050"/>
              <a:ext cx="242475" cy="244050"/>
            </a:xfrm>
            <a:custGeom>
              <a:avLst/>
              <a:gdLst/>
              <a:ahLst/>
              <a:cxnLst/>
              <a:rect l="l" t="t" r="r" b="b"/>
              <a:pathLst>
                <a:path w="9699" h="9762" extrusionOk="0">
                  <a:moveTo>
                    <a:pt x="5205" y="0"/>
                  </a:moveTo>
                  <a:cubicBezTo>
                    <a:pt x="5032" y="0"/>
                    <a:pt x="4345" y="1699"/>
                    <a:pt x="3688" y="2418"/>
                  </a:cubicBezTo>
                  <a:cubicBezTo>
                    <a:pt x="3022" y="3181"/>
                    <a:pt x="0" y="3784"/>
                    <a:pt x="669" y="4166"/>
                  </a:cubicBezTo>
                  <a:cubicBezTo>
                    <a:pt x="924" y="4312"/>
                    <a:pt x="1277" y="4355"/>
                    <a:pt x="1629" y="4355"/>
                  </a:cubicBezTo>
                  <a:cubicBezTo>
                    <a:pt x="2148" y="4355"/>
                    <a:pt x="2664" y="4260"/>
                    <a:pt x="2852" y="4260"/>
                  </a:cubicBezTo>
                  <a:cubicBezTo>
                    <a:pt x="2869" y="4260"/>
                    <a:pt x="2883" y="4261"/>
                    <a:pt x="2895" y="4262"/>
                  </a:cubicBezTo>
                  <a:cubicBezTo>
                    <a:pt x="3116" y="4262"/>
                    <a:pt x="1590" y="8807"/>
                    <a:pt x="2162" y="8967"/>
                  </a:cubicBezTo>
                  <a:cubicBezTo>
                    <a:pt x="2168" y="8969"/>
                    <a:pt x="2175" y="8969"/>
                    <a:pt x="2181" y="8969"/>
                  </a:cubicBezTo>
                  <a:cubicBezTo>
                    <a:pt x="2649" y="8969"/>
                    <a:pt x="4102" y="5726"/>
                    <a:pt x="4103" y="5725"/>
                  </a:cubicBezTo>
                  <a:lnTo>
                    <a:pt x="4103" y="5725"/>
                  </a:lnTo>
                  <a:cubicBezTo>
                    <a:pt x="4103" y="5726"/>
                    <a:pt x="2945" y="9490"/>
                    <a:pt x="3469" y="9490"/>
                  </a:cubicBezTo>
                  <a:cubicBezTo>
                    <a:pt x="3487" y="9490"/>
                    <a:pt x="3508" y="9486"/>
                    <a:pt x="3531" y="9476"/>
                  </a:cubicBezTo>
                  <a:cubicBezTo>
                    <a:pt x="3943" y="9316"/>
                    <a:pt x="5214" y="6519"/>
                    <a:pt x="5214" y="6518"/>
                  </a:cubicBezTo>
                  <a:lnTo>
                    <a:pt x="5214" y="6518"/>
                  </a:lnTo>
                  <a:cubicBezTo>
                    <a:pt x="4833" y="7569"/>
                    <a:pt x="4133" y="9634"/>
                    <a:pt x="4611" y="9761"/>
                  </a:cubicBezTo>
                  <a:cubicBezTo>
                    <a:pt x="4613" y="9761"/>
                    <a:pt x="4614" y="9761"/>
                    <a:pt x="4615" y="9761"/>
                  </a:cubicBezTo>
                  <a:cubicBezTo>
                    <a:pt x="4872" y="9761"/>
                    <a:pt x="8432" y="4060"/>
                    <a:pt x="9474" y="2004"/>
                  </a:cubicBezTo>
                  <a:cubicBezTo>
                    <a:pt x="9698" y="1528"/>
                    <a:pt x="5214" y="2"/>
                    <a:pt x="5214" y="2"/>
                  </a:cubicBezTo>
                  <a:cubicBezTo>
                    <a:pt x="5211" y="1"/>
                    <a:pt x="5208" y="0"/>
                    <a:pt x="520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5673475" y="3047675"/>
              <a:ext cx="52475" cy="158200"/>
            </a:xfrm>
            <a:custGeom>
              <a:avLst/>
              <a:gdLst/>
              <a:ahLst/>
              <a:cxnLst/>
              <a:rect l="l" t="t" r="r" b="b"/>
              <a:pathLst>
                <a:path w="2099" h="6328" extrusionOk="0">
                  <a:moveTo>
                    <a:pt x="1821" y="0"/>
                  </a:moveTo>
                  <a:cubicBezTo>
                    <a:pt x="1743" y="0"/>
                    <a:pt x="1662" y="36"/>
                    <a:pt x="1620" y="97"/>
                  </a:cubicBezTo>
                  <a:cubicBezTo>
                    <a:pt x="1557" y="224"/>
                    <a:pt x="0" y="2800"/>
                    <a:pt x="285" y="6074"/>
                  </a:cubicBezTo>
                  <a:cubicBezTo>
                    <a:pt x="285" y="6234"/>
                    <a:pt x="382" y="6328"/>
                    <a:pt x="509" y="6328"/>
                  </a:cubicBezTo>
                  <a:lnTo>
                    <a:pt x="539" y="6328"/>
                  </a:lnTo>
                  <a:cubicBezTo>
                    <a:pt x="667" y="6297"/>
                    <a:pt x="794" y="6170"/>
                    <a:pt x="763" y="6043"/>
                  </a:cubicBezTo>
                  <a:cubicBezTo>
                    <a:pt x="509" y="2927"/>
                    <a:pt x="2002" y="384"/>
                    <a:pt x="2035" y="384"/>
                  </a:cubicBezTo>
                  <a:cubicBezTo>
                    <a:pt x="2098" y="257"/>
                    <a:pt x="2065" y="97"/>
                    <a:pt x="1938" y="33"/>
                  </a:cubicBezTo>
                  <a:cubicBezTo>
                    <a:pt x="1905" y="11"/>
                    <a:pt x="1864" y="0"/>
                    <a:pt x="1821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28000" y="1073475"/>
              <a:ext cx="1062625" cy="1062625"/>
            </a:xfrm>
            <a:custGeom>
              <a:avLst/>
              <a:gdLst/>
              <a:ahLst/>
              <a:cxnLst/>
              <a:rect l="l" t="t" r="r" b="b"/>
              <a:pathLst>
                <a:path w="42505" h="42505" extrusionOk="0">
                  <a:moveTo>
                    <a:pt x="21238" y="0"/>
                  </a:moveTo>
                  <a:cubicBezTo>
                    <a:pt x="9505" y="0"/>
                    <a:pt x="1" y="9538"/>
                    <a:pt x="1" y="21268"/>
                  </a:cubicBezTo>
                  <a:cubicBezTo>
                    <a:pt x="1" y="33000"/>
                    <a:pt x="9505" y="42504"/>
                    <a:pt x="21238" y="42504"/>
                  </a:cubicBezTo>
                  <a:cubicBezTo>
                    <a:pt x="33000" y="42504"/>
                    <a:pt x="42505" y="33000"/>
                    <a:pt x="42505" y="21268"/>
                  </a:cubicBezTo>
                  <a:cubicBezTo>
                    <a:pt x="42505" y="9538"/>
                    <a:pt x="33000" y="0"/>
                    <a:pt x="2123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935700" y="1219700"/>
              <a:ext cx="247250" cy="516400"/>
            </a:xfrm>
            <a:custGeom>
              <a:avLst/>
              <a:gdLst/>
              <a:ahLst/>
              <a:cxnLst/>
              <a:rect l="l" t="t" r="r" b="b"/>
              <a:pathLst>
                <a:path w="9890" h="20656" extrusionOk="0">
                  <a:moveTo>
                    <a:pt x="1" y="1"/>
                  </a:moveTo>
                  <a:lnTo>
                    <a:pt x="1654" y="20505"/>
                  </a:lnTo>
                  <a:cubicBezTo>
                    <a:pt x="2086" y="20619"/>
                    <a:pt x="3172" y="20656"/>
                    <a:pt x="4387" y="20656"/>
                  </a:cubicBezTo>
                  <a:cubicBezTo>
                    <a:pt x="6563" y="20656"/>
                    <a:pt x="9157" y="20538"/>
                    <a:pt x="9157" y="20538"/>
                  </a:cubicBezTo>
                  <a:lnTo>
                    <a:pt x="9889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965900" y="1820575"/>
              <a:ext cx="186825" cy="186775"/>
            </a:xfrm>
            <a:custGeom>
              <a:avLst/>
              <a:gdLst/>
              <a:ahLst/>
              <a:cxnLst/>
              <a:rect l="l" t="t" r="r" b="b"/>
              <a:pathLst>
                <a:path w="7473" h="7471" extrusionOk="0">
                  <a:moveTo>
                    <a:pt x="3722" y="0"/>
                  </a:moveTo>
                  <a:cubicBezTo>
                    <a:pt x="1687" y="0"/>
                    <a:pt x="1" y="1684"/>
                    <a:pt x="1" y="3752"/>
                  </a:cubicBezTo>
                  <a:cubicBezTo>
                    <a:pt x="1" y="5786"/>
                    <a:pt x="1687" y="7470"/>
                    <a:pt x="3722" y="7470"/>
                  </a:cubicBezTo>
                  <a:cubicBezTo>
                    <a:pt x="5787" y="7470"/>
                    <a:pt x="7473" y="5786"/>
                    <a:pt x="7473" y="3752"/>
                  </a:cubicBezTo>
                  <a:cubicBezTo>
                    <a:pt x="7473" y="1684"/>
                    <a:pt x="5787" y="0"/>
                    <a:pt x="3722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713250" y="572375"/>
            <a:ext cx="77175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OPCIONES</a:t>
            </a:r>
            <a:endParaRPr/>
          </a:p>
        </p:txBody>
      </p:sp>
      <p:sp>
        <p:nvSpPr>
          <p:cNvPr id="413" name="Google Shape;413;p41"/>
          <p:cNvSpPr txBox="1">
            <a:spLocks noGrp="1"/>
          </p:cNvSpPr>
          <p:nvPr>
            <p:ph type="subTitle" idx="1"/>
          </p:nvPr>
        </p:nvSpPr>
        <p:spPr>
          <a:xfrm>
            <a:off x="1100626" y="3674375"/>
            <a:ext cx="3184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Mensaje Anónimos</a:t>
            </a:r>
            <a:endParaRPr/>
          </a:p>
        </p:txBody>
      </p:sp>
      <p:sp>
        <p:nvSpPr>
          <p:cNvPr id="414" name="Google Shape;414;p41"/>
          <p:cNvSpPr txBox="1">
            <a:spLocks noGrp="1"/>
          </p:cNvSpPr>
          <p:nvPr>
            <p:ph type="subTitle" idx="4"/>
          </p:nvPr>
        </p:nvSpPr>
        <p:spPr>
          <a:xfrm>
            <a:off x="4859150" y="3674375"/>
            <a:ext cx="3184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Ataque de SPAM</a:t>
            </a:r>
            <a:endParaRPr/>
          </a:p>
        </p:txBody>
      </p:sp>
      <p:sp>
        <p:nvSpPr>
          <p:cNvPr id="415" name="Google Shape;415;p41"/>
          <p:cNvSpPr txBox="1">
            <a:spLocks noGrp="1"/>
          </p:cNvSpPr>
          <p:nvPr>
            <p:ph type="title" idx="2"/>
          </p:nvPr>
        </p:nvSpPr>
        <p:spPr>
          <a:xfrm>
            <a:off x="1100637" y="1437400"/>
            <a:ext cx="3184200" cy="20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 idx="3"/>
          </p:nvPr>
        </p:nvSpPr>
        <p:spPr>
          <a:xfrm>
            <a:off x="4859156" y="1437400"/>
            <a:ext cx="3184200" cy="20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OPCION A: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4294967295"/>
          </p:nvPr>
        </p:nvSpPr>
        <p:spPr>
          <a:xfrm>
            <a:off x="2974950" y="4238175"/>
            <a:ext cx="31941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MENSAJES ANONIMOS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670125" y="539500"/>
            <a:ext cx="31941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VICTIMAS!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DEB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title"/>
          </p:nvPr>
        </p:nvSpPr>
        <p:spPr>
          <a:xfrm>
            <a:off x="713250" y="238725"/>
            <a:ext cx="77175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VICTIMAS DEL LABORATORIO</a:t>
            </a:r>
            <a:endParaRPr sz="3000"/>
          </a:p>
        </p:txBody>
      </p:sp>
      <p:grpSp>
        <p:nvGrpSpPr>
          <p:cNvPr id="433" name="Google Shape;433;p44"/>
          <p:cNvGrpSpPr/>
          <p:nvPr/>
        </p:nvGrpSpPr>
        <p:grpSpPr>
          <a:xfrm>
            <a:off x="2151070" y="1298329"/>
            <a:ext cx="4737305" cy="2924781"/>
            <a:chOff x="3597785" y="3065882"/>
            <a:chExt cx="2241344" cy="1330656"/>
          </a:xfrm>
        </p:grpSpPr>
        <p:grpSp>
          <p:nvGrpSpPr>
            <p:cNvPr id="434" name="Google Shape;434;p44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435" name="Google Shape;435;p44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solidFill>
                <a:srgbClr val="455A64"/>
              </a:solidFill>
              <a:ln w="1825" cap="flat" cmpd="sng">
                <a:solidFill>
                  <a:srgbClr val="455A64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6" name="Google Shape;436;p44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437" name="Google Shape;437;p44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4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9" name="Google Shape;439;p44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440" name="Google Shape;440;p44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4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2" name="Google Shape;442;p44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443" name="Google Shape;443;p44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444" name="Google Shape;444;p44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44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6" name="Google Shape;446;p44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447" name="Google Shape;447;p44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44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" name="Google Shape;449;p44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450" name="Google Shape;450;p44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44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" name="Google Shape;452;p44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453" name="Google Shape;453;p44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44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" name="Google Shape;455;p44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456" name="Google Shape;456;p44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44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8" name="Google Shape;458;p44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459" name="Google Shape;459;p44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460" name="Google Shape;460;p44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44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44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44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44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4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" name="Google Shape;466;p44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467" name="Google Shape;467;p44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4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" name="Google Shape;469;p44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470" name="Google Shape;470;p44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4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2" name="Google Shape;472;p44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473" name="Google Shape;473;p44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4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" name="Google Shape;475;p44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476" name="Google Shape;476;p44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44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" name="Google Shape;478;p44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479" name="Google Shape;479;p44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44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44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482" name="Google Shape;482;p44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44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44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485" name="Google Shape;485;p44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44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44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488" name="Google Shape;488;p44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489" name="Google Shape;489;p44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44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44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" name="Google Shape;492;p44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493" name="Google Shape;493;p44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44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" name="Google Shape;495;p44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496" name="Google Shape;496;p44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44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" name="Google Shape;498;p44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499" name="Google Shape;499;p44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44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44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502" name="Google Shape;502;p44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44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4" name="Google Shape;504;p44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505" name="Google Shape;505;p44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506" name="Google Shape;506;p44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44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44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44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0" name="Google Shape;510;p44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511" name="Google Shape;511;p44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44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" name="Google Shape;513;p44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514" name="Google Shape;514;p44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44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" name="Google Shape;516;p44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17" name="Google Shape;517;p44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44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" name="Google Shape;519;p44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20" name="Google Shape;520;p44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44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44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23" name="Google Shape;523;p44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44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" name="Google Shape;525;p44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26" name="Google Shape;526;p44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44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44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29" name="Google Shape;529;p44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solidFill>
                <a:srgbClr val="455A64"/>
              </a:solidFill>
              <a:ln w="1825" cap="flat" cmpd="sng">
                <a:solidFill>
                  <a:srgbClr val="455A64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44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31" name="Google Shape;531;p44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44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" name="Google Shape;533;p44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34" name="Google Shape;534;p44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44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6" name="Google Shape;536;p44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37" name="Google Shape;537;p44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38" name="Google Shape;538;p44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44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44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44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44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44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44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45" name="Google Shape;545;p44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44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" name="Google Shape;547;p44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48" name="Google Shape;548;p44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44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" name="Google Shape;550;p44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51" name="Google Shape;551;p44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44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" name="Google Shape;553;p44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54" name="Google Shape;554;p44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44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6" name="Google Shape;556;p44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57" name="Google Shape;557;p44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44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" name="Google Shape;559;p44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60" name="Google Shape;560;p44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44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" name="Google Shape;562;p44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63" name="Google Shape;563;p44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44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5" name="Google Shape;565;p44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66" name="Google Shape;566;p44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44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8" name="Google Shape;568;p44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69" name="Google Shape;569;p44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44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1" name="Google Shape;571;p44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72" name="Google Shape;572;p44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73" name="Google Shape;573;p44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44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44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44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44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44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44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44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44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44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44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44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44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44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44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44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44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" name="Google Shape;590;p44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91" name="Google Shape;591;p44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44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44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94" name="Google Shape;594;p44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44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6" name="Google Shape;596;p44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97" name="Google Shape;597;p44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44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9" name="Google Shape;599;p44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00" name="Google Shape;600;p44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44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44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03" name="Google Shape;603;p44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44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5" name="Google Shape;605;p44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06" name="Google Shape;606;p44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44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8" name="Google Shape;608;p44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09" name="Google Shape;609;p44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44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" name="Google Shape;611;p44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12" name="Google Shape;612;p44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44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4" name="Google Shape;614;p44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15" name="Google Shape;615;p44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44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" name="Google Shape;617;p44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18" name="Google Shape;618;p44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4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" name="Google Shape;620;p44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21" name="Google Shape;621;p44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4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" name="Google Shape;623;p44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24" name="Google Shape;624;p44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4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6" name="Google Shape;626;p44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27" name="Google Shape;627;p44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4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9" name="Google Shape;629;p44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630" name="Google Shape;630;p44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55A64"/>
              </a:solidFill>
              <a:ln w="1825" cap="flat" cmpd="sng">
                <a:solidFill>
                  <a:srgbClr val="455A64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1" name="Google Shape;631;p44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632" name="Google Shape;632;p44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4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4" name="Google Shape;634;p44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635" name="Google Shape;635;p44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solidFill>
                    <a:srgbClr val="455A64"/>
                  </a:solidFill>
                  <a:ln w="1825" cap="flat" cmpd="sng">
                    <a:solidFill>
                      <a:srgbClr val="455A64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4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solidFill>
                    <a:srgbClr val="455A64"/>
                  </a:solidFill>
                  <a:ln w="1825" cap="flat" cmpd="sng">
                    <a:solidFill>
                      <a:srgbClr val="455A64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37" name="Google Shape;637;p44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638" name="Google Shape;638;p44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" name="Google Shape;639;p44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" name="Google Shape;640;p44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" name="Google Shape;641;p44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" name="Google Shape;642;p44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" name="Google Shape;643;p44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" name="Google Shape;644;p44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" name="Google Shape;645;p44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solidFill>
                      <a:srgbClr val="455A64"/>
                    </a:solidFill>
                    <a:ln w="1825" cap="flat" cmpd="sng">
                      <a:solidFill>
                        <a:srgbClr val="455A64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646" name="Google Shape;646;p44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47" name="Google Shape;647;p44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8" name="Google Shape;648;p44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9" name="Google Shape;649;p44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0" name="Google Shape;650;p44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1" name="Google Shape;651;p44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2" name="Google Shape;652;p44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3" name="Google Shape;653;p44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4" name="Google Shape;654;p44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5" name="Google Shape;655;p44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6" name="Google Shape;656;p44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7" name="Google Shape;657;p44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8" name="Google Shape;658;p44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9" name="Google Shape;659;p44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0" name="Google Shape;660;p44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solidFill>
                        <a:srgbClr val="455A64"/>
                      </a:solidFill>
                      <a:ln w="1825" cap="flat" cmpd="sng">
                        <a:solidFill>
                          <a:srgbClr val="455A64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661" name="Google Shape;661;p44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62" name="Google Shape;662;p44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3" name="Google Shape;663;p44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4" name="Google Shape;664;p44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5" name="Google Shape;665;p44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6" name="Google Shape;666;p44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7" name="Google Shape;667;p44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8" name="Google Shape;668;p44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69" name="Google Shape;669;p44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0" name="Google Shape;670;p44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1" name="Google Shape;671;p44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2" name="Google Shape;672;p44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3" name="Google Shape;673;p44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4" name="Google Shape;674;p44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5" name="Google Shape;675;p44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6" name="Google Shape;676;p44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7" name="Google Shape;677;p44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8" name="Google Shape;678;p44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79" name="Google Shape;679;p44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80" name="Google Shape;680;p44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81" name="Google Shape;681;p44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82" name="Google Shape;682;p44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83" name="Google Shape;683;p44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84" name="Google Shape;684;p44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85" name="Google Shape;685;p44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86" name="Google Shape;686;p44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87" name="Google Shape;687;p44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solidFill>
                            <a:srgbClr val="455A64"/>
                          </a:solidFill>
                          <a:ln w="1825" cap="flat" cmpd="sng">
                            <a:solidFill>
                              <a:srgbClr val="455A64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88" name="Google Shape;688;p44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89" name="Google Shape;689;p44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90" name="Google Shape;690;p44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91" name="Google Shape;691;p44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92" name="Google Shape;692;p44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93" name="Google Shape;693;p44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94" name="Google Shape;694;p44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95" name="Google Shape;695;p44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96" name="Google Shape;696;p44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97" name="Google Shape;697;p44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98" name="Google Shape;698;p44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99" name="Google Shape;699;p44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0" name="Google Shape;700;p44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1" name="Google Shape;701;p44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2" name="Google Shape;702;p44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3" name="Google Shape;703;p44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4" name="Google Shape;704;p44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5" name="Google Shape;705;p44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6" name="Google Shape;706;p44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7" name="Google Shape;707;p44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8" name="Google Shape;708;p44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709" name="Google Shape;709;p44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455A64"/>
                              </a:solidFill>
                              <a:ln w="1825" cap="flat" cmpd="sng">
                                <a:solidFill>
                                  <a:srgbClr val="455A64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710" name="Google Shape;710;p44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711" name="Google Shape;711;p44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712" name="Google Shape;712;p44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713" name="Google Shape;713;p44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714" name="Google Shape;714;p44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715" name="Google Shape;715;p44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716" name="Google Shape;716;p44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717" name="Google Shape;717;p44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455A64"/>
                                </a:solidFill>
                                <a:ln w="1825" cap="flat" cmpd="sng">
                                  <a:solidFill>
                                    <a:srgbClr val="455A64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718" name="Google Shape;718;p44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719" name="Google Shape;719;p44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455A64"/>
                                  </a:solidFill>
                                  <a:ln w="1825" cap="flat" cmpd="sng">
                                    <a:solidFill>
                                      <a:srgbClr val="455A64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720" name="Google Shape;720;p44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455A64"/>
                                  </a:solidFill>
                                  <a:ln w="1825" cap="flat" cmpd="sng">
                                    <a:solidFill>
                                      <a:srgbClr val="455A64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721" name="Google Shape;721;p44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455A64"/>
                                  </a:solidFill>
                                  <a:ln w="1825" cap="flat" cmpd="sng">
                                    <a:solidFill>
                                      <a:srgbClr val="455A64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722" name="Google Shape;722;p44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455A64"/>
                                  </a:solidFill>
                                  <a:ln w="1825" cap="flat" cmpd="sng">
                                    <a:solidFill>
                                      <a:srgbClr val="455A64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723" name="Google Shape;723;p44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455A64"/>
                                  </a:solidFill>
                                  <a:ln w="1825" cap="flat" cmpd="sng">
                                    <a:solidFill>
                                      <a:srgbClr val="455A64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724" name="Google Shape;724;p44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725" name="Google Shape;725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455A64"/>
                                    </a:solidFill>
                                    <a:ln w="1825" cap="flat" cmpd="sng">
                                      <a:solidFill>
                                        <a:srgbClr val="455A64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726" name="Google Shape;726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455A64"/>
                                    </a:solidFill>
                                    <a:ln w="1825" cap="flat" cmpd="sng">
                                      <a:solidFill>
                                        <a:srgbClr val="455A64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727" name="Google Shape;727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455A64"/>
                                    </a:solidFill>
                                    <a:ln w="1825" cap="flat" cmpd="sng">
                                      <a:solidFill>
                                        <a:srgbClr val="455A64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728" name="Google Shape;728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455A64"/>
                                    </a:solidFill>
                                    <a:ln w="1825" cap="flat" cmpd="sng">
                                      <a:solidFill>
                                        <a:srgbClr val="455A64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729" name="Google Shape;729;p44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730" name="Google Shape;730;p44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731" name="Google Shape;731;p44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solidFill>
                              <a:srgbClr val="455A64"/>
                            </a:solidFill>
                            <a:ln w="1825" cap="flat" cmpd="sng">
                              <a:solidFill>
                                <a:srgbClr val="455A64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732" name="Google Shape;732;p44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1825" cap="flat" cmpd="sng">
                          <a:solidFill>
                            <a:srgbClr val="455A64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733" name="Google Shape;733;p44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734" name="Google Shape;734;p44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44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6" name="Google Shape;736;p44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737" name="Google Shape;737;p44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44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739;p44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740" name="Google Shape;740;p44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4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2" name="Google Shape;742;p44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743" name="Google Shape;743;p44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44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44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746" name="Google Shape;746;p44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44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8" name="Google Shape;748;p44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749" name="Google Shape;749;p44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44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1" name="Google Shape;751;p44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752" name="Google Shape;752;p44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44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44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755" name="Google Shape;755;p44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44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757;p44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758" name="Google Shape;758;p44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4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" name="Google Shape;760;p44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761" name="Google Shape;761;p44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4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44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764" name="Google Shape;764;p44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4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6" name="Google Shape;766;p44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767" name="Google Shape;767;p44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4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769;p44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770" name="Google Shape;770;p44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4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2" name="Google Shape;772;p44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773" name="Google Shape;773;p44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4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44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776" name="Google Shape;776;p44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44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778;p44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779" name="Google Shape;779;p44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4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781;p44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782" name="Google Shape;782;p44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44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784;p44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785" name="Google Shape;785;p44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44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787;p44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788" name="Google Shape;788;p44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44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790;p44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791" name="Google Shape;791;p44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44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" name="Google Shape;793;p44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794" name="Google Shape;794;p44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44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796;p44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797" name="Google Shape;797;p44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44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799;p44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800" name="Google Shape;800;p44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44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2" name="Google Shape;802;p44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803" name="Google Shape;803;p44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44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805;p44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806" name="Google Shape;806;p44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44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8" name="Google Shape;808;p44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809" name="Google Shape;809;p44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44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811;p44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812" name="Google Shape;812;p44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44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814;p44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815" name="Google Shape;815;p44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44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7" name="Google Shape;817;p44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818" name="Google Shape;818;p44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44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820;p44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821" name="Google Shape;821;p44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44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823;p44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824" name="Google Shape;824;p44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44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6" name="Google Shape;826;p44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827" name="Google Shape;827;p44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44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9" name="Google Shape;829;p44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830" name="Google Shape;830;p44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44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2" name="Google Shape;832;p44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833" name="Google Shape;833;p44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44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835;p44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836" name="Google Shape;836;p44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44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8" name="Google Shape;838;p44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839" name="Google Shape;839;p44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44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1" name="Google Shape;841;p44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842" name="Google Shape;842;p44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44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4" name="Google Shape;844;p44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845" name="Google Shape;845;p44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44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" name="Google Shape;847;p44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848" name="Google Shape;848;p44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44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0" name="Google Shape;850;p44"/>
              <p:cNvGrpSpPr/>
              <p:nvPr/>
            </p:nvGrpSpPr>
            <p:grpSpPr>
              <a:xfrm>
                <a:off x="4791827" y="3444809"/>
                <a:ext cx="184088" cy="243642"/>
                <a:chOff x="4791827" y="3444809"/>
                <a:chExt cx="184088" cy="243642"/>
              </a:xfrm>
            </p:grpSpPr>
            <p:sp>
              <p:nvSpPr>
                <p:cNvPr id="851" name="Google Shape;851;p44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44"/>
                <p:cNvSpPr/>
                <p:nvPr/>
              </p:nvSpPr>
              <p:spPr>
                <a:xfrm>
                  <a:off x="4791827" y="3629273"/>
                  <a:ext cx="80596" cy="5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3" name="Google Shape;853;p44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4" name="Google Shape;854;p44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855" name="Google Shape;855;p44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44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7" name="Google Shape;857;p44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858" name="Google Shape;858;p44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44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0" name="Google Shape;860;p44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861" name="Google Shape;861;p44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44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3" name="Google Shape;863;p44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864" name="Google Shape;864;p44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44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6" name="Google Shape;866;p44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867" name="Google Shape;867;p44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44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9" name="Google Shape;869;p44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870" name="Google Shape;870;p44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4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2" name="Google Shape;872;p44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873" name="Google Shape;873;p44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44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44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876" name="Google Shape;876;p44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44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8" name="Google Shape;878;p44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879" name="Google Shape;879;p44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44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44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882" name="Google Shape;882;p44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44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4" name="Google Shape;884;p44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885" name="Google Shape;885;p44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44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44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888" name="Google Shape;888;p44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4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0" name="Google Shape;890;p44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891" name="Google Shape;891;p44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4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3" name="Google Shape;893;p44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894" name="Google Shape;894;p44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4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6" name="Google Shape;896;p44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897" name="Google Shape;897;p44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4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9" name="Google Shape;899;p44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900" name="Google Shape;900;p44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4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2" name="Google Shape;902;p44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903" name="Google Shape;903;p44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4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5" name="Google Shape;905;p44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906" name="Google Shape;906;p44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4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8" name="Google Shape;908;p44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909" name="Google Shape;909;p44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4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1" name="Google Shape;911;p44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2" name="Google Shape;912;p44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913" name="Google Shape;913;p44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4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5" name="Google Shape;915;p44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7" name="Google Shape;917;p44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918" name="Google Shape;918;p44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4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0" name="Google Shape;920;p44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921" name="Google Shape;921;p44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4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3" name="Google Shape;923;p44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5" name="Google Shape;925;p44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926" name="Google Shape;926;p44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4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8" name="Google Shape;928;p44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929" name="Google Shape;929;p44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4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1" name="Google Shape;931;p44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932" name="Google Shape;932;p44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4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4" name="Google Shape;934;p44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935" name="Google Shape;935;p44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44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7" name="Google Shape;937;p44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938" name="Google Shape;938;p44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44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0" name="Google Shape;940;p44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941" name="Google Shape;941;p44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44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3" name="Google Shape;943;p44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944" name="Google Shape;944;p44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44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6" name="Google Shape;946;p44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947" name="Google Shape;947;p44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44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9" name="Google Shape;949;p44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950" name="Google Shape;950;p44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44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2" name="Google Shape;952;p44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953" name="Google Shape;953;p44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44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5" name="Google Shape;955;p44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6" name="Google Shape;956;p44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957" name="Google Shape;957;p44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44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9" name="Google Shape;959;p44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4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1" name="Google Shape;961;p44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962" name="Google Shape;962;p44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44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4" name="Google Shape;964;p44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965" name="Google Shape;965;p44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44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7" name="Google Shape;967;p44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968" name="Google Shape;968;p44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44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0" name="Google Shape;970;p44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971" name="Google Shape;971;p44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44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3" name="Google Shape;973;p44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974" name="Google Shape;974;p44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44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6" name="Google Shape;976;p44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977" name="Google Shape;977;p44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44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9" name="Google Shape;979;p44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980" name="Google Shape;980;p44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44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2" name="Google Shape;982;p44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983" name="Google Shape;983;p44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44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44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986" name="Google Shape;986;p44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44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8" name="Google Shape;988;p44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989" name="Google Shape;989;p44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44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1" name="Google Shape;991;p44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992" name="Google Shape;992;p44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44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" name="Google Shape;994;p44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995" name="Google Shape;995;p44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44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7" name="Google Shape;997;p44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998" name="Google Shape;998;p44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44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0" name="Google Shape;1000;p44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1001" name="Google Shape;1001;p44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44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3" name="Google Shape;1003;p44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1004" name="Google Shape;1004;p44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44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6" name="Google Shape;1006;p44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1007" name="Google Shape;1007;p44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44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44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1010" name="Google Shape;1010;p44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44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2" name="Google Shape;1012;p44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1013" name="Google Shape;1013;p44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44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5" name="Google Shape;1015;p44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1016" name="Google Shape;1016;p44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44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8" name="Google Shape;1018;p44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1019" name="Google Shape;1019;p44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44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1" name="Google Shape;1021;p44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1022" name="Google Shape;1022;p44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44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44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1025" name="Google Shape;1025;p44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44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27" name="Google Shape;1027;p44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4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9" name="Google Shape;1029;p44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1030" name="Google Shape;1030;p44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44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2" name="Google Shape;1032;p44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1033" name="Google Shape;1033;p44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44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5" name="Google Shape;1035;p44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1036" name="Google Shape;1036;p44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44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38" name="Google Shape;1038;p44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1039" name="Google Shape;1039;p44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040" name="Google Shape;1040;p44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44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44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44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44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44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44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44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44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44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44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44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44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44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44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44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44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44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44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44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44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44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44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44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44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44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44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44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44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44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44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44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44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44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44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44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44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44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44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44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44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44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44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44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44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44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4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44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44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4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4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44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44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44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44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4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solidFill>
                  <a:srgbClr val="455A64"/>
                </a:solidFill>
                <a:ln w="1825" cap="flat" cmpd="sng">
                  <a:solidFill>
                    <a:srgbClr val="455A64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6" name="Google Shape;1096;p44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097" name="Google Shape;1097;p44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4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9" name="Google Shape;1099;p44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100" name="Google Shape;1100;p44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4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44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103" name="Google Shape;1103;p44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4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5" name="Google Shape;1105;p44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106" name="Google Shape;1106;p44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4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8" name="Google Shape;1108;p44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109" name="Google Shape;1109;p44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4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1" name="Google Shape;1111;p44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112" name="Google Shape;1112;p44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4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4" name="Google Shape;1114;p44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115" name="Google Shape;1115;p44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4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7" name="Google Shape;1117;p44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118" name="Google Shape;1118;p44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4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0" name="Google Shape;1120;p44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121" name="Google Shape;1121;p44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4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3" name="Google Shape;1123;p44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124" name="Google Shape;1124;p44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4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6" name="Google Shape;1126;p44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127" name="Google Shape;1127;p44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4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9" name="Google Shape;1129;p44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 cmpd="sng">
                <a:solidFill>
                  <a:srgbClr val="455A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4"/>
              <p:cNvSpPr/>
              <p:nvPr/>
            </p:nvSpPr>
            <p:spPr>
              <a:xfrm>
                <a:off x="4011744" y="3633897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1" name="Google Shape;1131;p44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132" name="Google Shape;1132;p44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4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4" name="Google Shape;1134;p44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135" name="Google Shape;1135;p44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4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7" name="Google Shape;1137;p44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138" name="Google Shape;1138;p44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4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0" name="Google Shape;1140;p44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141" name="Google Shape;1141;p44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4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4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144" name="Google Shape;1144;p44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4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6" name="Google Shape;1146;p44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147" name="Google Shape;1147;p44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4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9" name="Google Shape;1149;p44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150" name="Google Shape;1150;p44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4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4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153" name="Google Shape;1153;p44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4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5" name="Google Shape;1155;p44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156" name="Google Shape;1156;p44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4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8" name="Google Shape;1158;p44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159" name="Google Shape;1159;p44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4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4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162" name="Google Shape;1162;p44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4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4" name="Google Shape;1164;p44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165" name="Google Shape;1165;p44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4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7" name="Google Shape;1167;p44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168" name="Google Shape;1168;p44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4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0" name="Google Shape;1170;p44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71" name="Google Shape;1171;p44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4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44"/>
              <p:cNvGrpSpPr/>
              <p:nvPr/>
            </p:nvGrpSpPr>
            <p:grpSpPr>
              <a:xfrm>
                <a:off x="3987771" y="3490202"/>
                <a:ext cx="31499" cy="86607"/>
                <a:chOff x="3987771" y="3490202"/>
                <a:chExt cx="31499" cy="86607"/>
              </a:xfrm>
            </p:grpSpPr>
            <p:sp>
              <p:nvSpPr>
                <p:cNvPr id="1174" name="Google Shape;1174;p44"/>
                <p:cNvSpPr/>
                <p:nvPr/>
              </p:nvSpPr>
              <p:spPr>
                <a:xfrm>
                  <a:off x="3987771" y="3490202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44"/>
                <p:cNvSpPr/>
                <p:nvPr/>
              </p:nvSpPr>
              <p:spPr>
                <a:xfrm>
                  <a:off x="4000709" y="356920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6" name="Google Shape;1176;p44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77" name="Google Shape;1177;p44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44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9" name="Google Shape;1179;p44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80" name="Google Shape;1180;p44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44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44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83" name="Google Shape;1183;p44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44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44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186" name="Google Shape;1186;p44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44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8" name="Google Shape;1188;p44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189" name="Google Shape;1189;p44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44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1" name="Google Shape;1191;p44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192" name="Google Shape;1192;p44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44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4" name="Google Shape;1194;p44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195" name="Google Shape;1195;p44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4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7" name="Google Shape;1197;p44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198" name="Google Shape;1198;p44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4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0" name="Google Shape;1200;p44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201" name="Google Shape;1201;p44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44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3" name="Google Shape;1203;p44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204" name="Google Shape;1204;p44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44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" name="Google Shape;1206;p44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207" name="Google Shape;1207;p44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44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9" name="Google Shape;1209;p44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210" name="Google Shape;1210;p44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4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2" name="Google Shape;1212;p44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213" name="Google Shape;1213;p44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4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5" name="Google Shape;1215;p44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216" name="Google Shape;1216;p44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44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8" name="Google Shape;1218;p44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219" name="Google Shape;1219;p44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4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1" name="Google Shape;1221;p44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222" name="Google Shape;1222;p44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44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4" name="Google Shape;1224;p44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225" name="Google Shape;1225;p44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44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7" name="Google Shape;1227;p44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228" name="Google Shape;1228;p44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44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0" name="Google Shape;1230;p44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231" name="Google Shape;1231;p44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44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 cmpd="sng">
                  <a:solidFill>
                    <a:srgbClr val="455A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33" name="Google Shape;1233;p44"/>
          <p:cNvSpPr txBox="1">
            <a:spLocks noGrp="1"/>
          </p:cNvSpPr>
          <p:nvPr>
            <p:ph type="body" idx="4294967295"/>
          </p:nvPr>
        </p:nvSpPr>
        <p:spPr>
          <a:xfrm>
            <a:off x="109275" y="2495640"/>
            <a:ext cx="20973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30">
                <a:solidFill>
                  <a:srgbClr val="455A64"/>
                </a:solidFill>
              </a:rPr>
              <a:t>NO EXITOSO</a:t>
            </a:r>
            <a:endParaRPr sz="1230">
              <a:solidFill>
                <a:srgbClr val="455A64"/>
              </a:solidFill>
            </a:endParaRPr>
          </a:p>
        </p:txBody>
      </p:sp>
      <p:sp>
        <p:nvSpPr>
          <p:cNvPr id="1234" name="Google Shape;1234;p44"/>
          <p:cNvSpPr txBox="1">
            <a:spLocks noGrp="1"/>
          </p:cNvSpPr>
          <p:nvPr>
            <p:ph type="subTitle" idx="4294967295"/>
          </p:nvPr>
        </p:nvSpPr>
        <p:spPr>
          <a:xfrm>
            <a:off x="109275" y="2164143"/>
            <a:ext cx="20973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rPr>
              <a:t>MEXICO</a:t>
            </a:r>
            <a:endParaRPr>
              <a:solidFill>
                <a:schemeClr val="accent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235" name="Google Shape;1235;p44"/>
          <p:cNvCxnSpPr/>
          <p:nvPr/>
        </p:nvCxnSpPr>
        <p:spPr>
          <a:xfrm rot="10800000">
            <a:off x="1668825" y="2571843"/>
            <a:ext cx="1398300" cy="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44"/>
          <p:cNvSpPr txBox="1">
            <a:spLocks noGrp="1"/>
          </p:cNvSpPr>
          <p:nvPr>
            <p:ph type="body" idx="4294967295"/>
          </p:nvPr>
        </p:nvSpPr>
        <p:spPr>
          <a:xfrm>
            <a:off x="7004185" y="4146784"/>
            <a:ext cx="20973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30">
                <a:solidFill>
                  <a:srgbClr val="455A64"/>
                </a:solidFill>
              </a:rPr>
              <a:t>EXITOSO</a:t>
            </a:r>
            <a:endParaRPr sz="1230">
              <a:solidFill>
                <a:srgbClr val="455A64"/>
              </a:solidFill>
            </a:endParaRPr>
          </a:p>
        </p:txBody>
      </p:sp>
      <p:sp>
        <p:nvSpPr>
          <p:cNvPr id="1237" name="Google Shape;1237;p44"/>
          <p:cNvSpPr txBox="1">
            <a:spLocks noGrp="1"/>
          </p:cNvSpPr>
          <p:nvPr>
            <p:ph type="subTitle" idx="4294967295"/>
          </p:nvPr>
        </p:nvSpPr>
        <p:spPr>
          <a:xfrm>
            <a:off x="7179521" y="2005078"/>
            <a:ext cx="20973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rPr>
              <a:t>ITALIA</a:t>
            </a:r>
            <a:endParaRPr>
              <a:solidFill>
                <a:schemeClr val="accent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238" name="Google Shape;1238;p44"/>
          <p:cNvCxnSpPr/>
          <p:nvPr/>
        </p:nvCxnSpPr>
        <p:spPr>
          <a:xfrm flipH="1">
            <a:off x="4813025" y="2299750"/>
            <a:ext cx="2840400" cy="30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9" name="Google Shape;1239;p44"/>
          <p:cNvSpPr txBox="1">
            <a:spLocks noGrp="1"/>
          </p:cNvSpPr>
          <p:nvPr>
            <p:ph type="subTitle" idx="4294967295"/>
          </p:nvPr>
        </p:nvSpPr>
        <p:spPr>
          <a:xfrm>
            <a:off x="7004185" y="3856611"/>
            <a:ext cx="20973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rPr>
              <a:t>AUSTRALIA</a:t>
            </a:r>
            <a:endParaRPr>
              <a:solidFill>
                <a:schemeClr val="accent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240" name="Google Shape;1240;p44"/>
          <p:cNvCxnSpPr>
            <a:stCxn id="1239" idx="0"/>
          </p:cNvCxnSpPr>
          <p:nvPr/>
        </p:nvCxnSpPr>
        <p:spPr>
          <a:xfrm rot="5400000" flipH="1">
            <a:off x="7136635" y="2940411"/>
            <a:ext cx="97800" cy="17346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Google Shape;1241;p44"/>
          <p:cNvSpPr txBox="1">
            <a:spLocks noGrp="1"/>
          </p:cNvSpPr>
          <p:nvPr>
            <p:ph type="body" idx="4294967295"/>
          </p:nvPr>
        </p:nvSpPr>
        <p:spPr>
          <a:xfrm>
            <a:off x="7214443" y="2289979"/>
            <a:ext cx="20973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30">
                <a:solidFill>
                  <a:srgbClr val="455A64"/>
                </a:solidFill>
              </a:rPr>
              <a:t>EXITOSO</a:t>
            </a:r>
            <a:endParaRPr sz="1230">
              <a:solidFill>
                <a:srgbClr val="455A64"/>
              </a:solidFill>
            </a:endParaRPr>
          </a:p>
        </p:txBody>
      </p:sp>
      <p:sp>
        <p:nvSpPr>
          <p:cNvPr id="1242" name="Google Shape;1242;p44"/>
          <p:cNvSpPr txBox="1">
            <a:spLocks noGrp="1"/>
          </p:cNvSpPr>
          <p:nvPr>
            <p:ph type="body" idx="4294967295"/>
          </p:nvPr>
        </p:nvSpPr>
        <p:spPr>
          <a:xfrm>
            <a:off x="566475" y="3825894"/>
            <a:ext cx="20973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30">
                <a:solidFill>
                  <a:srgbClr val="455A64"/>
                </a:solidFill>
              </a:rPr>
              <a:t>BOGOTÁ -&gt; NO EXITOSO</a:t>
            </a:r>
            <a:endParaRPr sz="1230">
              <a:solidFill>
                <a:srgbClr val="455A64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30">
                <a:solidFill>
                  <a:srgbClr val="455A64"/>
                </a:solidFill>
              </a:rPr>
              <a:t>CÚCUTA -&gt; NO EXITOSO</a:t>
            </a:r>
            <a:endParaRPr sz="1230">
              <a:solidFill>
                <a:srgbClr val="455A64"/>
              </a:solidFill>
            </a:endParaRPr>
          </a:p>
        </p:txBody>
      </p:sp>
      <p:sp>
        <p:nvSpPr>
          <p:cNvPr id="1243" name="Google Shape;1243;p44"/>
          <p:cNvSpPr txBox="1">
            <a:spLocks noGrp="1"/>
          </p:cNvSpPr>
          <p:nvPr>
            <p:ph type="subTitle" idx="4294967295"/>
          </p:nvPr>
        </p:nvSpPr>
        <p:spPr>
          <a:xfrm>
            <a:off x="566475" y="3459543"/>
            <a:ext cx="20973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rPr>
              <a:t>COLOMBIA</a:t>
            </a:r>
            <a:endParaRPr>
              <a:solidFill>
                <a:schemeClr val="accent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244" name="Google Shape;1244;p44"/>
          <p:cNvCxnSpPr>
            <a:endCxn id="1243" idx="0"/>
          </p:cNvCxnSpPr>
          <p:nvPr/>
        </p:nvCxnSpPr>
        <p:spPr>
          <a:xfrm flipH="1">
            <a:off x="1615125" y="3264243"/>
            <a:ext cx="1909200" cy="1953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5" name="Google Shape;1245;p44"/>
          <p:cNvSpPr txBox="1">
            <a:spLocks noGrp="1"/>
          </p:cNvSpPr>
          <p:nvPr>
            <p:ph type="body" idx="4294967295"/>
          </p:nvPr>
        </p:nvSpPr>
        <p:spPr>
          <a:xfrm>
            <a:off x="3879985" y="4527784"/>
            <a:ext cx="20973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30">
                <a:solidFill>
                  <a:srgbClr val="455A64"/>
                </a:solidFill>
              </a:rPr>
              <a:t>EXITOSO</a:t>
            </a:r>
            <a:endParaRPr sz="1230">
              <a:solidFill>
                <a:srgbClr val="455A64"/>
              </a:solidFill>
            </a:endParaRPr>
          </a:p>
        </p:txBody>
      </p:sp>
      <p:sp>
        <p:nvSpPr>
          <p:cNvPr id="1246" name="Google Shape;1246;p44"/>
          <p:cNvSpPr txBox="1">
            <a:spLocks noGrp="1"/>
          </p:cNvSpPr>
          <p:nvPr>
            <p:ph type="subTitle" idx="4294967295"/>
          </p:nvPr>
        </p:nvSpPr>
        <p:spPr>
          <a:xfrm>
            <a:off x="3879985" y="4237611"/>
            <a:ext cx="20973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rPr>
              <a:t>COSTA RICA</a:t>
            </a:r>
            <a:endParaRPr>
              <a:solidFill>
                <a:schemeClr val="accent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247" name="Google Shape;1247;p44"/>
          <p:cNvCxnSpPr>
            <a:stCxn id="1246" idx="0"/>
          </p:cNvCxnSpPr>
          <p:nvPr/>
        </p:nvCxnSpPr>
        <p:spPr>
          <a:xfrm rot="5400000" flipH="1">
            <a:off x="3405235" y="2714211"/>
            <a:ext cx="1258800" cy="17880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44"/>
          <p:cNvSpPr/>
          <p:nvPr/>
        </p:nvSpPr>
        <p:spPr>
          <a:xfrm>
            <a:off x="3379396" y="3222464"/>
            <a:ext cx="170351" cy="130070"/>
          </a:xfrm>
          <a:custGeom>
            <a:avLst/>
            <a:gdLst/>
            <a:ahLst/>
            <a:cxnLst/>
            <a:rect l="l" t="t" r="r" b="b"/>
            <a:pathLst>
              <a:path w="3848" h="3295" extrusionOk="0">
                <a:moveTo>
                  <a:pt x="2202" y="1"/>
                </a:moveTo>
                <a:cubicBezTo>
                  <a:pt x="727" y="1"/>
                  <a:pt x="1" y="1779"/>
                  <a:pt x="1029" y="2807"/>
                </a:cubicBezTo>
                <a:cubicBezTo>
                  <a:pt x="1365" y="3144"/>
                  <a:pt x="1779" y="3294"/>
                  <a:pt x="2185" y="3294"/>
                </a:cubicBezTo>
                <a:cubicBezTo>
                  <a:pt x="3034" y="3294"/>
                  <a:pt x="3847" y="2636"/>
                  <a:pt x="3847" y="1646"/>
                </a:cubicBezTo>
                <a:cubicBezTo>
                  <a:pt x="3847" y="739"/>
                  <a:pt x="3110" y="1"/>
                  <a:pt x="2202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4"/>
          <p:cNvSpPr/>
          <p:nvPr/>
        </p:nvSpPr>
        <p:spPr>
          <a:xfrm>
            <a:off x="2922196" y="2536664"/>
            <a:ext cx="170351" cy="130070"/>
          </a:xfrm>
          <a:custGeom>
            <a:avLst/>
            <a:gdLst/>
            <a:ahLst/>
            <a:cxnLst/>
            <a:rect l="l" t="t" r="r" b="b"/>
            <a:pathLst>
              <a:path w="3848" h="3295" extrusionOk="0">
                <a:moveTo>
                  <a:pt x="2202" y="1"/>
                </a:moveTo>
                <a:cubicBezTo>
                  <a:pt x="727" y="1"/>
                  <a:pt x="1" y="1779"/>
                  <a:pt x="1029" y="2807"/>
                </a:cubicBezTo>
                <a:cubicBezTo>
                  <a:pt x="1365" y="3144"/>
                  <a:pt x="1779" y="3294"/>
                  <a:pt x="2185" y="3294"/>
                </a:cubicBezTo>
                <a:cubicBezTo>
                  <a:pt x="3034" y="3294"/>
                  <a:pt x="3847" y="2636"/>
                  <a:pt x="3847" y="1646"/>
                </a:cubicBezTo>
                <a:cubicBezTo>
                  <a:pt x="3847" y="739"/>
                  <a:pt x="3110" y="1"/>
                  <a:pt x="2202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4"/>
          <p:cNvSpPr/>
          <p:nvPr/>
        </p:nvSpPr>
        <p:spPr>
          <a:xfrm>
            <a:off x="3074596" y="2917664"/>
            <a:ext cx="170351" cy="130070"/>
          </a:xfrm>
          <a:custGeom>
            <a:avLst/>
            <a:gdLst/>
            <a:ahLst/>
            <a:cxnLst/>
            <a:rect l="l" t="t" r="r" b="b"/>
            <a:pathLst>
              <a:path w="3848" h="3295" extrusionOk="0">
                <a:moveTo>
                  <a:pt x="2202" y="1"/>
                </a:moveTo>
                <a:cubicBezTo>
                  <a:pt x="727" y="1"/>
                  <a:pt x="1" y="1779"/>
                  <a:pt x="1029" y="2807"/>
                </a:cubicBezTo>
                <a:cubicBezTo>
                  <a:pt x="1365" y="3144"/>
                  <a:pt x="1779" y="3294"/>
                  <a:pt x="2185" y="3294"/>
                </a:cubicBezTo>
                <a:cubicBezTo>
                  <a:pt x="3034" y="3294"/>
                  <a:pt x="3847" y="2636"/>
                  <a:pt x="3847" y="1646"/>
                </a:cubicBezTo>
                <a:cubicBezTo>
                  <a:pt x="3847" y="739"/>
                  <a:pt x="3110" y="1"/>
                  <a:pt x="2202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44"/>
          <p:cNvSpPr/>
          <p:nvPr/>
        </p:nvSpPr>
        <p:spPr>
          <a:xfrm>
            <a:off x="6198796" y="3679664"/>
            <a:ext cx="170351" cy="130070"/>
          </a:xfrm>
          <a:custGeom>
            <a:avLst/>
            <a:gdLst/>
            <a:ahLst/>
            <a:cxnLst/>
            <a:rect l="l" t="t" r="r" b="b"/>
            <a:pathLst>
              <a:path w="3848" h="3295" extrusionOk="0">
                <a:moveTo>
                  <a:pt x="2202" y="1"/>
                </a:moveTo>
                <a:cubicBezTo>
                  <a:pt x="727" y="1"/>
                  <a:pt x="1" y="1779"/>
                  <a:pt x="1029" y="2807"/>
                </a:cubicBezTo>
                <a:cubicBezTo>
                  <a:pt x="1365" y="3144"/>
                  <a:pt x="1779" y="3294"/>
                  <a:pt x="2185" y="3294"/>
                </a:cubicBezTo>
                <a:cubicBezTo>
                  <a:pt x="3034" y="3294"/>
                  <a:pt x="3847" y="2636"/>
                  <a:pt x="3847" y="1646"/>
                </a:cubicBezTo>
                <a:cubicBezTo>
                  <a:pt x="3847" y="739"/>
                  <a:pt x="3110" y="1"/>
                  <a:pt x="2202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5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AUSTRALIA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6"/>
          <p:cNvSpPr/>
          <p:nvPr/>
        </p:nvSpPr>
        <p:spPr>
          <a:xfrm>
            <a:off x="3607178" y="4489509"/>
            <a:ext cx="1939230" cy="591891"/>
          </a:xfrm>
          <a:custGeom>
            <a:avLst/>
            <a:gdLst/>
            <a:ahLst/>
            <a:cxnLst/>
            <a:rect l="l" t="t" r="r" b="b"/>
            <a:pathLst>
              <a:path w="38412" h="14144" extrusionOk="0">
                <a:moveTo>
                  <a:pt x="6717" y="0"/>
                </a:moveTo>
                <a:lnTo>
                  <a:pt x="6494" y="3698"/>
                </a:lnTo>
                <a:cubicBezTo>
                  <a:pt x="6494" y="4951"/>
                  <a:pt x="5979" y="6141"/>
                  <a:pt x="5079" y="7008"/>
                </a:cubicBezTo>
                <a:lnTo>
                  <a:pt x="1188" y="10899"/>
                </a:lnTo>
                <a:cubicBezTo>
                  <a:pt x="0" y="12087"/>
                  <a:pt x="867" y="14144"/>
                  <a:pt x="2539" y="14144"/>
                </a:cubicBezTo>
                <a:lnTo>
                  <a:pt x="35904" y="14144"/>
                </a:lnTo>
                <a:cubicBezTo>
                  <a:pt x="37576" y="14144"/>
                  <a:pt x="38412" y="12087"/>
                  <a:pt x="37224" y="10899"/>
                </a:cubicBezTo>
                <a:lnTo>
                  <a:pt x="33333" y="7008"/>
                </a:lnTo>
                <a:cubicBezTo>
                  <a:pt x="32466" y="6141"/>
                  <a:pt x="31952" y="4951"/>
                  <a:pt x="31952" y="3698"/>
                </a:cubicBezTo>
                <a:lnTo>
                  <a:pt x="317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6"/>
          <p:cNvSpPr/>
          <p:nvPr/>
        </p:nvSpPr>
        <p:spPr>
          <a:xfrm>
            <a:off x="1361225" y="533600"/>
            <a:ext cx="6432849" cy="3816056"/>
          </a:xfrm>
          <a:custGeom>
            <a:avLst/>
            <a:gdLst/>
            <a:ahLst/>
            <a:cxnLst/>
            <a:rect l="l" t="t" r="r" b="b"/>
            <a:pathLst>
              <a:path w="127421" h="84957" extrusionOk="0">
                <a:moveTo>
                  <a:pt x="4244" y="1"/>
                </a:moveTo>
                <a:cubicBezTo>
                  <a:pt x="4146" y="1"/>
                  <a:pt x="4082" y="1"/>
                  <a:pt x="3987" y="32"/>
                </a:cubicBezTo>
                <a:lnTo>
                  <a:pt x="3729" y="32"/>
                </a:lnTo>
                <a:cubicBezTo>
                  <a:pt x="3632" y="65"/>
                  <a:pt x="3567" y="65"/>
                  <a:pt x="3472" y="96"/>
                </a:cubicBezTo>
                <a:cubicBezTo>
                  <a:pt x="3408" y="96"/>
                  <a:pt x="3344" y="96"/>
                  <a:pt x="3279" y="129"/>
                </a:cubicBezTo>
                <a:cubicBezTo>
                  <a:pt x="3087" y="160"/>
                  <a:pt x="2894" y="224"/>
                  <a:pt x="2701" y="289"/>
                </a:cubicBezTo>
                <a:cubicBezTo>
                  <a:pt x="2637" y="322"/>
                  <a:pt x="2572" y="353"/>
                  <a:pt x="2539" y="386"/>
                </a:cubicBezTo>
                <a:cubicBezTo>
                  <a:pt x="2444" y="417"/>
                  <a:pt x="2379" y="451"/>
                  <a:pt x="2315" y="482"/>
                </a:cubicBezTo>
                <a:cubicBezTo>
                  <a:pt x="2217" y="515"/>
                  <a:pt x="2153" y="546"/>
                  <a:pt x="2089" y="610"/>
                </a:cubicBezTo>
                <a:cubicBezTo>
                  <a:pt x="2025" y="644"/>
                  <a:pt x="1994" y="644"/>
                  <a:pt x="1960" y="674"/>
                </a:cubicBezTo>
                <a:cubicBezTo>
                  <a:pt x="1801" y="772"/>
                  <a:pt x="1672" y="867"/>
                  <a:pt x="1510" y="996"/>
                </a:cubicBezTo>
                <a:cubicBezTo>
                  <a:pt x="1510" y="1029"/>
                  <a:pt x="1479" y="1029"/>
                  <a:pt x="1446" y="1060"/>
                </a:cubicBezTo>
                <a:cubicBezTo>
                  <a:pt x="1415" y="1094"/>
                  <a:pt x="1351" y="1124"/>
                  <a:pt x="1317" y="1158"/>
                </a:cubicBezTo>
                <a:lnTo>
                  <a:pt x="1317" y="1189"/>
                </a:lnTo>
                <a:cubicBezTo>
                  <a:pt x="1253" y="1222"/>
                  <a:pt x="1222" y="1286"/>
                  <a:pt x="1158" y="1317"/>
                </a:cubicBezTo>
                <a:cubicBezTo>
                  <a:pt x="1158" y="1351"/>
                  <a:pt x="1158" y="1351"/>
                  <a:pt x="1124" y="1351"/>
                </a:cubicBezTo>
                <a:cubicBezTo>
                  <a:pt x="1094" y="1415"/>
                  <a:pt x="1060" y="1446"/>
                  <a:pt x="1029" y="1479"/>
                </a:cubicBezTo>
                <a:cubicBezTo>
                  <a:pt x="965" y="1574"/>
                  <a:pt x="901" y="1639"/>
                  <a:pt x="836" y="1703"/>
                </a:cubicBezTo>
                <a:cubicBezTo>
                  <a:pt x="772" y="1832"/>
                  <a:pt x="674" y="1929"/>
                  <a:pt x="610" y="2058"/>
                </a:cubicBezTo>
                <a:cubicBezTo>
                  <a:pt x="546" y="2122"/>
                  <a:pt x="515" y="2217"/>
                  <a:pt x="482" y="2282"/>
                </a:cubicBezTo>
                <a:cubicBezTo>
                  <a:pt x="482" y="2315"/>
                  <a:pt x="451" y="2315"/>
                  <a:pt x="451" y="2346"/>
                </a:cubicBezTo>
                <a:lnTo>
                  <a:pt x="353" y="2539"/>
                </a:lnTo>
                <a:lnTo>
                  <a:pt x="353" y="2572"/>
                </a:lnTo>
                <a:cubicBezTo>
                  <a:pt x="322" y="2636"/>
                  <a:pt x="289" y="2732"/>
                  <a:pt x="258" y="2796"/>
                </a:cubicBezTo>
                <a:lnTo>
                  <a:pt x="258" y="2829"/>
                </a:lnTo>
                <a:cubicBezTo>
                  <a:pt x="224" y="2894"/>
                  <a:pt x="194" y="2989"/>
                  <a:pt x="160" y="3087"/>
                </a:cubicBezTo>
                <a:lnTo>
                  <a:pt x="160" y="3117"/>
                </a:lnTo>
                <a:cubicBezTo>
                  <a:pt x="96" y="3279"/>
                  <a:pt x="65" y="3472"/>
                  <a:pt x="32" y="3665"/>
                </a:cubicBezTo>
                <a:cubicBezTo>
                  <a:pt x="1" y="3858"/>
                  <a:pt x="1" y="4051"/>
                  <a:pt x="1" y="4275"/>
                </a:cubicBezTo>
                <a:lnTo>
                  <a:pt x="1" y="80713"/>
                </a:lnTo>
                <a:lnTo>
                  <a:pt x="1" y="80940"/>
                </a:lnTo>
                <a:cubicBezTo>
                  <a:pt x="1" y="81035"/>
                  <a:pt x="1" y="81133"/>
                  <a:pt x="32" y="81197"/>
                </a:cubicBezTo>
                <a:cubicBezTo>
                  <a:pt x="32" y="81390"/>
                  <a:pt x="65" y="81549"/>
                  <a:pt x="129" y="81742"/>
                </a:cubicBezTo>
                <a:cubicBezTo>
                  <a:pt x="129" y="81806"/>
                  <a:pt x="160" y="81904"/>
                  <a:pt x="194" y="81999"/>
                </a:cubicBezTo>
                <a:cubicBezTo>
                  <a:pt x="224" y="82063"/>
                  <a:pt x="224" y="82161"/>
                  <a:pt x="258" y="82225"/>
                </a:cubicBezTo>
                <a:cubicBezTo>
                  <a:pt x="289" y="82321"/>
                  <a:pt x="322" y="82385"/>
                  <a:pt x="353" y="82449"/>
                </a:cubicBezTo>
                <a:cubicBezTo>
                  <a:pt x="353" y="82449"/>
                  <a:pt x="353" y="82483"/>
                  <a:pt x="386" y="82483"/>
                </a:cubicBezTo>
                <a:cubicBezTo>
                  <a:pt x="417" y="82547"/>
                  <a:pt x="451" y="82642"/>
                  <a:pt x="482" y="82706"/>
                </a:cubicBezTo>
                <a:cubicBezTo>
                  <a:pt x="515" y="82771"/>
                  <a:pt x="546" y="82868"/>
                  <a:pt x="610" y="82933"/>
                </a:cubicBezTo>
                <a:cubicBezTo>
                  <a:pt x="674" y="83028"/>
                  <a:pt x="772" y="83156"/>
                  <a:pt x="836" y="83254"/>
                </a:cubicBezTo>
                <a:cubicBezTo>
                  <a:pt x="932" y="83383"/>
                  <a:pt x="1029" y="83511"/>
                  <a:pt x="1158" y="83640"/>
                </a:cubicBezTo>
                <a:cubicBezTo>
                  <a:pt x="1189" y="83704"/>
                  <a:pt x="1253" y="83735"/>
                  <a:pt x="1317" y="83799"/>
                </a:cubicBezTo>
                <a:cubicBezTo>
                  <a:pt x="1479" y="83961"/>
                  <a:pt x="1672" y="84121"/>
                  <a:pt x="1865" y="84249"/>
                </a:cubicBezTo>
                <a:lnTo>
                  <a:pt x="1896" y="84249"/>
                </a:lnTo>
                <a:cubicBezTo>
                  <a:pt x="1960" y="84314"/>
                  <a:pt x="2025" y="84347"/>
                  <a:pt x="2089" y="84378"/>
                </a:cubicBezTo>
                <a:cubicBezTo>
                  <a:pt x="2153" y="84442"/>
                  <a:pt x="2251" y="84476"/>
                  <a:pt x="2315" y="84506"/>
                </a:cubicBezTo>
                <a:cubicBezTo>
                  <a:pt x="2379" y="84540"/>
                  <a:pt x="2444" y="84571"/>
                  <a:pt x="2539" y="84604"/>
                </a:cubicBezTo>
                <a:lnTo>
                  <a:pt x="2732" y="84699"/>
                </a:lnTo>
                <a:cubicBezTo>
                  <a:pt x="2925" y="84764"/>
                  <a:pt x="3087" y="84828"/>
                  <a:pt x="3246" y="84861"/>
                </a:cubicBezTo>
                <a:cubicBezTo>
                  <a:pt x="3344" y="84861"/>
                  <a:pt x="3408" y="84892"/>
                  <a:pt x="3472" y="84892"/>
                </a:cubicBezTo>
                <a:cubicBezTo>
                  <a:pt x="3567" y="84926"/>
                  <a:pt x="3632" y="84926"/>
                  <a:pt x="3729" y="84926"/>
                </a:cubicBezTo>
                <a:cubicBezTo>
                  <a:pt x="3794" y="84956"/>
                  <a:pt x="3889" y="84956"/>
                  <a:pt x="3987" y="84956"/>
                </a:cubicBezTo>
                <a:lnTo>
                  <a:pt x="123178" y="84956"/>
                </a:lnTo>
                <a:cubicBezTo>
                  <a:pt x="124301" y="84956"/>
                  <a:pt x="125363" y="84540"/>
                  <a:pt x="126102" y="83799"/>
                </a:cubicBezTo>
                <a:cubicBezTo>
                  <a:pt x="126778" y="83156"/>
                  <a:pt x="127259" y="82290"/>
                  <a:pt x="127387" y="81292"/>
                </a:cubicBezTo>
                <a:cubicBezTo>
                  <a:pt x="127421" y="81099"/>
                  <a:pt x="127421" y="80906"/>
                  <a:pt x="127421" y="80713"/>
                </a:cubicBezTo>
                <a:lnTo>
                  <a:pt x="127421" y="4275"/>
                </a:lnTo>
                <a:cubicBezTo>
                  <a:pt x="127421" y="1929"/>
                  <a:pt x="125523" y="1"/>
                  <a:pt x="123178" y="1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6"/>
          <p:cNvSpPr/>
          <p:nvPr/>
        </p:nvSpPr>
        <p:spPr>
          <a:xfrm>
            <a:off x="1361213" y="4070695"/>
            <a:ext cx="6432849" cy="278946"/>
          </a:xfrm>
          <a:custGeom>
            <a:avLst/>
            <a:gdLst/>
            <a:ahLst/>
            <a:cxnLst/>
            <a:rect l="l" t="t" r="r" b="b"/>
            <a:pathLst>
              <a:path w="127421" h="12730" extrusionOk="0">
                <a:moveTo>
                  <a:pt x="1" y="0"/>
                </a:moveTo>
                <a:lnTo>
                  <a:pt x="1" y="8486"/>
                </a:lnTo>
                <a:lnTo>
                  <a:pt x="1" y="8713"/>
                </a:lnTo>
                <a:cubicBezTo>
                  <a:pt x="1" y="8808"/>
                  <a:pt x="1" y="8906"/>
                  <a:pt x="32" y="8970"/>
                </a:cubicBezTo>
                <a:cubicBezTo>
                  <a:pt x="32" y="9163"/>
                  <a:pt x="65" y="9322"/>
                  <a:pt x="129" y="9515"/>
                </a:cubicBezTo>
                <a:cubicBezTo>
                  <a:pt x="129" y="9579"/>
                  <a:pt x="160" y="9677"/>
                  <a:pt x="194" y="9772"/>
                </a:cubicBezTo>
                <a:cubicBezTo>
                  <a:pt x="224" y="9836"/>
                  <a:pt x="224" y="9934"/>
                  <a:pt x="258" y="9998"/>
                </a:cubicBezTo>
                <a:cubicBezTo>
                  <a:pt x="289" y="10094"/>
                  <a:pt x="322" y="10158"/>
                  <a:pt x="353" y="10222"/>
                </a:cubicBezTo>
                <a:cubicBezTo>
                  <a:pt x="353" y="10222"/>
                  <a:pt x="353" y="10256"/>
                  <a:pt x="386" y="10256"/>
                </a:cubicBezTo>
                <a:cubicBezTo>
                  <a:pt x="417" y="10320"/>
                  <a:pt x="451" y="10415"/>
                  <a:pt x="482" y="10479"/>
                </a:cubicBezTo>
                <a:cubicBezTo>
                  <a:pt x="515" y="10544"/>
                  <a:pt x="546" y="10641"/>
                  <a:pt x="610" y="10706"/>
                </a:cubicBezTo>
                <a:cubicBezTo>
                  <a:pt x="674" y="10801"/>
                  <a:pt x="772" y="10929"/>
                  <a:pt x="836" y="11027"/>
                </a:cubicBezTo>
                <a:cubicBezTo>
                  <a:pt x="932" y="11156"/>
                  <a:pt x="1029" y="11284"/>
                  <a:pt x="1158" y="11413"/>
                </a:cubicBezTo>
                <a:cubicBezTo>
                  <a:pt x="1189" y="11477"/>
                  <a:pt x="1253" y="11508"/>
                  <a:pt x="1317" y="11572"/>
                </a:cubicBezTo>
                <a:cubicBezTo>
                  <a:pt x="1479" y="11734"/>
                  <a:pt x="1672" y="11894"/>
                  <a:pt x="1865" y="12022"/>
                </a:cubicBezTo>
                <a:lnTo>
                  <a:pt x="1896" y="12022"/>
                </a:lnTo>
                <a:cubicBezTo>
                  <a:pt x="1960" y="12087"/>
                  <a:pt x="2025" y="12120"/>
                  <a:pt x="2089" y="12151"/>
                </a:cubicBezTo>
                <a:cubicBezTo>
                  <a:pt x="2153" y="12215"/>
                  <a:pt x="2251" y="12249"/>
                  <a:pt x="2315" y="12279"/>
                </a:cubicBezTo>
                <a:cubicBezTo>
                  <a:pt x="2379" y="12313"/>
                  <a:pt x="2444" y="12344"/>
                  <a:pt x="2539" y="12377"/>
                </a:cubicBezTo>
                <a:lnTo>
                  <a:pt x="2732" y="12472"/>
                </a:lnTo>
                <a:cubicBezTo>
                  <a:pt x="2925" y="12537"/>
                  <a:pt x="3087" y="12601"/>
                  <a:pt x="3246" y="12634"/>
                </a:cubicBezTo>
                <a:cubicBezTo>
                  <a:pt x="3344" y="12634"/>
                  <a:pt x="3408" y="12665"/>
                  <a:pt x="3472" y="12665"/>
                </a:cubicBezTo>
                <a:cubicBezTo>
                  <a:pt x="3567" y="12699"/>
                  <a:pt x="3632" y="12699"/>
                  <a:pt x="3729" y="12699"/>
                </a:cubicBezTo>
                <a:cubicBezTo>
                  <a:pt x="3794" y="12729"/>
                  <a:pt x="3889" y="12729"/>
                  <a:pt x="3987" y="12729"/>
                </a:cubicBezTo>
                <a:lnTo>
                  <a:pt x="123178" y="12729"/>
                </a:lnTo>
                <a:cubicBezTo>
                  <a:pt x="124301" y="12729"/>
                  <a:pt x="125363" y="12313"/>
                  <a:pt x="126102" y="11572"/>
                </a:cubicBezTo>
                <a:cubicBezTo>
                  <a:pt x="126778" y="10929"/>
                  <a:pt x="127259" y="10063"/>
                  <a:pt x="127387" y="9065"/>
                </a:cubicBezTo>
                <a:cubicBezTo>
                  <a:pt x="127421" y="8872"/>
                  <a:pt x="127421" y="8679"/>
                  <a:pt x="127421" y="8486"/>
                </a:cubicBezTo>
                <a:lnTo>
                  <a:pt x="1274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6"/>
          <p:cNvSpPr/>
          <p:nvPr/>
        </p:nvSpPr>
        <p:spPr>
          <a:xfrm>
            <a:off x="4464243" y="4103918"/>
            <a:ext cx="226672" cy="177601"/>
          </a:xfrm>
          <a:custGeom>
            <a:avLst/>
            <a:gdLst/>
            <a:ahLst/>
            <a:cxnLst/>
            <a:rect l="l" t="t" r="r" b="b"/>
            <a:pathLst>
              <a:path w="4244" h="4244" extrusionOk="0">
                <a:moveTo>
                  <a:pt x="2122" y="0"/>
                </a:moveTo>
                <a:cubicBezTo>
                  <a:pt x="931" y="0"/>
                  <a:pt x="0" y="965"/>
                  <a:pt x="0" y="2122"/>
                </a:cubicBezTo>
                <a:cubicBezTo>
                  <a:pt x="0" y="3312"/>
                  <a:pt x="931" y="4243"/>
                  <a:pt x="2122" y="4243"/>
                </a:cubicBezTo>
                <a:cubicBezTo>
                  <a:pt x="3279" y="4243"/>
                  <a:pt x="4243" y="3312"/>
                  <a:pt x="4243" y="2122"/>
                </a:cubicBezTo>
                <a:cubicBezTo>
                  <a:pt x="4243" y="965"/>
                  <a:pt x="3279" y="0"/>
                  <a:pt x="2122" y="0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6"/>
          <p:cNvSpPr/>
          <p:nvPr/>
        </p:nvSpPr>
        <p:spPr>
          <a:xfrm>
            <a:off x="3946285" y="4349611"/>
            <a:ext cx="1262579" cy="139938"/>
          </a:xfrm>
          <a:custGeom>
            <a:avLst/>
            <a:gdLst/>
            <a:ahLst/>
            <a:cxnLst/>
            <a:rect l="l" t="t" r="r" b="b"/>
            <a:pathLst>
              <a:path w="25009" h="3344" extrusionOk="0">
                <a:moveTo>
                  <a:pt x="257" y="0"/>
                </a:moveTo>
                <a:lnTo>
                  <a:pt x="0" y="3343"/>
                </a:lnTo>
                <a:lnTo>
                  <a:pt x="25009" y="3343"/>
                </a:lnTo>
                <a:lnTo>
                  <a:pt x="24751" y="0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6"/>
          <p:cNvSpPr txBox="1">
            <a:spLocks noGrp="1"/>
          </p:cNvSpPr>
          <p:nvPr>
            <p:ph type="title"/>
          </p:nvPr>
        </p:nvSpPr>
        <p:spPr>
          <a:xfrm>
            <a:off x="713250" y="33500"/>
            <a:ext cx="7717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DE USO</a:t>
            </a:r>
            <a:endParaRPr/>
          </a:p>
        </p:txBody>
      </p:sp>
      <p:pic>
        <p:nvPicPr>
          <p:cNvPr id="1267" name="Google Shape;1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863" y="751400"/>
            <a:ext cx="5751525" cy="31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3615072-3753-064A-AF00-36A235539961}"/>
              </a:ext>
            </a:extLst>
          </p:cNvPr>
          <p:cNvSpPr/>
          <p:nvPr/>
        </p:nvSpPr>
        <p:spPr>
          <a:xfrm>
            <a:off x="3665764" y="2824843"/>
            <a:ext cx="424543" cy="73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325"/>
            <a:ext cx="8839202" cy="23268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84D0E31-11F8-8803-989C-959ED9414606}"/>
              </a:ext>
            </a:extLst>
          </p:cNvPr>
          <p:cNvSpPr/>
          <p:nvPr/>
        </p:nvSpPr>
        <p:spPr>
          <a:xfrm>
            <a:off x="3249389" y="1796142"/>
            <a:ext cx="432705" cy="130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8"/>
          <p:cNvSpPr/>
          <p:nvPr/>
        </p:nvSpPr>
        <p:spPr>
          <a:xfrm>
            <a:off x="5443225" y="328275"/>
            <a:ext cx="3411613" cy="4600325"/>
          </a:xfrm>
          <a:custGeom>
            <a:avLst/>
            <a:gdLst/>
            <a:ahLst/>
            <a:cxnLst/>
            <a:rect l="l" t="t" r="r" b="b"/>
            <a:pathLst>
              <a:path w="59887" h="77502" extrusionOk="0">
                <a:moveTo>
                  <a:pt x="3505" y="1"/>
                </a:moveTo>
                <a:cubicBezTo>
                  <a:pt x="1576" y="1"/>
                  <a:pt x="0" y="1577"/>
                  <a:pt x="0" y="3506"/>
                </a:cubicBezTo>
                <a:lnTo>
                  <a:pt x="0" y="73966"/>
                </a:lnTo>
                <a:cubicBezTo>
                  <a:pt x="0" y="75925"/>
                  <a:pt x="1576" y="77501"/>
                  <a:pt x="3505" y="77501"/>
                </a:cubicBezTo>
                <a:lnTo>
                  <a:pt x="56350" y="77501"/>
                </a:lnTo>
                <a:cubicBezTo>
                  <a:pt x="58310" y="77501"/>
                  <a:pt x="59886" y="75925"/>
                  <a:pt x="59886" y="73966"/>
                </a:cubicBezTo>
                <a:lnTo>
                  <a:pt x="59886" y="3506"/>
                </a:lnTo>
                <a:cubicBezTo>
                  <a:pt x="59886" y="1577"/>
                  <a:pt x="58310" y="1"/>
                  <a:pt x="563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8"/>
          <p:cNvSpPr/>
          <p:nvPr/>
        </p:nvSpPr>
        <p:spPr>
          <a:xfrm>
            <a:off x="7066509" y="4641605"/>
            <a:ext cx="165058" cy="189896"/>
          </a:xfrm>
          <a:custGeom>
            <a:avLst/>
            <a:gdLst/>
            <a:ahLst/>
            <a:cxnLst/>
            <a:rect l="l" t="t" r="r" b="b"/>
            <a:pathLst>
              <a:path w="3280" h="3280" extrusionOk="0">
                <a:moveTo>
                  <a:pt x="1642" y="1"/>
                </a:moveTo>
                <a:cubicBezTo>
                  <a:pt x="742" y="1"/>
                  <a:pt x="1" y="741"/>
                  <a:pt x="1" y="1641"/>
                </a:cubicBezTo>
                <a:cubicBezTo>
                  <a:pt x="1" y="2541"/>
                  <a:pt x="742" y="3279"/>
                  <a:pt x="1642" y="3279"/>
                </a:cubicBezTo>
                <a:cubicBezTo>
                  <a:pt x="2542" y="3279"/>
                  <a:pt x="3280" y="2541"/>
                  <a:pt x="3280" y="1641"/>
                </a:cubicBezTo>
                <a:cubicBezTo>
                  <a:pt x="3280" y="741"/>
                  <a:pt x="2542" y="1"/>
                  <a:pt x="16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8"/>
          <p:cNvSpPr txBox="1">
            <a:spLocks noGrp="1"/>
          </p:cNvSpPr>
          <p:nvPr>
            <p:ph type="title"/>
          </p:nvPr>
        </p:nvSpPr>
        <p:spPr>
          <a:xfrm>
            <a:off x="-1149300" y="424900"/>
            <a:ext cx="77175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VIDEO DE MELBOURNE AUSTRALIA</a:t>
            </a:r>
            <a:endParaRPr sz="8200"/>
          </a:p>
        </p:txBody>
      </p:sp>
      <p:pic>
        <p:nvPicPr>
          <p:cNvPr id="1280" name="Google Shape;1280;p48" title="WhatsApp Video 2022-05-16 at 8.49.25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550" y="578113"/>
            <a:ext cx="3018976" cy="3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9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ITALIA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25" y="152400"/>
            <a:ext cx="74357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BB0A91F-017C-9EB2-71D5-6CDB5CB3E9ED}"/>
              </a:ext>
            </a:extLst>
          </p:cNvPr>
          <p:cNvSpPr/>
          <p:nvPr/>
        </p:nvSpPr>
        <p:spPr>
          <a:xfrm>
            <a:off x="3592288" y="3273883"/>
            <a:ext cx="555170" cy="12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title" idx="2"/>
          </p:nvPr>
        </p:nvSpPr>
        <p:spPr>
          <a:xfrm>
            <a:off x="1275125" y="1731800"/>
            <a:ext cx="7752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title" idx="3"/>
          </p:nvPr>
        </p:nvSpPr>
        <p:spPr>
          <a:xfrm>
            <a:off x="2715738" y="3289188"/>
            <a:ext cx="7752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title" idx="4"/>
          </p:nvPr>
        </p:nvSpPr>
        <p:spPr>
          <a:xfrm>
            <a:off x="5639238" y="3289188"/>
            <a:ext cx="7752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5"/>
          </p:nvPr>
        </p:nvSpPr>
        <p:spPr>
          <a:xfrm>
            <a:off x="4188300" y="1731838"/>
            <a:ext cx="7752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title" idx="6"/>
          </p:nvPr>
        </p:nvSpPr>
        <p:spPr>
          <a:xfrm>
            <a:off x="7090200" y="1731800"/>
            <a:ext cx="7752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33" name="Google Shape;333;p33"/>
          <p:cNvCxnSpPr/>
          <p:nvPr/>
        </p:nvCxnSpPr>
        <p:spPr>
          <a:xfrm flipH="1">
            <a:off x="1662325" y="2615250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3"/>
          <p:cNvCxnSpPr/>
          <p:nvPr/>
        </p:nvCxnSpPr>
        <p:spPr>
          <a:xfrm flipH="1">
            <a:off x="3103200" y="2831850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3"/>
          <p:cNvCxnSpPr/>
          <p:nvPr/>
        </p:nvCxnSpPr>
        <p:spPr>
          <a:xfrm flipH="1">
            <a:off x="4575750" y="2615250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3"/>
          <p:cNvCxnSpPr/>
          <p:nvPr/>
        </p:nvCxnSpPr>
        <p:spPr>
          <a:xfrm flipH="1">
            <a:off x="6026675" y="2831850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3"/>
          <p:cNvCxnSpPr/>
          <p:nvPr/>
        </p:nvCxnSpPr>
        <p:spPr>
          <a:xfrm flipH="1">
            <a:off x="7477250" y="2615250"/>
            <a:ext cx="300" cy="34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900363" y="3365400"/>
            <a:ext cx="1536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es?,¿Para qué sirve?</a:t>
            </a:r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7"/>
          </p:nvPr>
        </p:nvSpPr>
        <p:spPr>
          <a:xfrm>
            <a:off x="2335350" y="1447800"/>
            <a:ext cx="1536000" cy="9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DIFERENTES OPCIONES DE USO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8"/>
          </p:nvPr>
        </p:nvSpPr>
        <p:spPr>
          <a:xfrm>
            <a:off x="3843905" y="3365400"/>
            <a:ext cx="1536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Víctimas de diferentes lugares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9"/>
          </p:nvPr>
        </p:nvSpPr>
        <p:spPr>
          <a:xfrm>
            <a:off x="5258846" y="1447800"/>
            <a:ext cx="1536000" cy="9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del laboratorio</a:t>
            </a: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subTitle" idx="13"/>
          </p:nvPr>
        </p:nvSpPr>
        <p:spPr>
          <a:xfrm>
            <a:off x="6715435" y="3365400"/>
            <a:ext cx="1536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Algún que otro dato interesante</a:t>
            </a:r>
            <a:endParaRPr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14"/>
          </p:nvPr>
        </p:nvSpPr>
        <p:spPr>
          <a:xfrm>
            <a:off x="900375" y="2992200"/>
            <a:ext cx="1536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Herramienta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5"/>
          </p:nvPr>
        </p:nvSpPr>
        <p:spPr>
          <a:xfrm>
            <a:off x="3843900" y="2992200"/>
            <a:ext cx="1536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VICTIMAS</a:t>
            </a: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16"/>
          </p:nvPr>
        </p:nvSpPr>
        <p:spPr>
          <a:xfrm>
            <a:off x="6600800" y="2992200"/>
            <a:ext cx="20013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Datos Curiosos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7"/>
          </p:nvPr>
        </p:nvSpPr>
        <p:spPr>
          <a:xfrm>
            <a:off x="5258850" y="2393025"/>
            <a:ext cx="1536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18"/>
          </p:nvPr>
        </p:nvSpPr>
        <p:spPr>
          <a:xfrm>
            <a:off x="2335350" y="2393025"/>
            <a:ext cx="15360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51"/>
          <p:cNvSpPr/>
          <p:nvPr/>
        </p:nvSpPr>
        <p:spPr>
          <a:xfrm>
            <a:off x="255000" y="319875"/>
            <a:ext cx="3097632" cy="4666068"/>
          </a:xfrm>
          <a:custGeom>
            <a:avLst/>
            <a:gdLst/>
            <a:ahLst/>
            <a:cxnLst/>
            <a:rect l="l" t="t" r="r" b="b"/>
            <a:pathLst>
              <a:path w="55773" h="115848" extrusionOk="0">
                <a:moveTo>
                  <a:pt x="4308" y="0"/>
                </a:moveTo>
                <a:cubicBezTo>
                  <a:pt x="1929" y="0"/>
                  <a:pt x="1" y="1929"/>
                  <a:pt x="1" y="4307"/>
                </a:cubicBezTo>
                <a:lnTo>
                  <a:pt x="1" y="111540"/>
                </a:lnTo>
                <a:cubicBezTo>
                  <a:pt x="1" y="113919"/>
                  <a:pt x="1929" y="115848"/>
                  <a:pt x="4308" y="115848"/>
                </a:cubicBezTo>
                <a:lnTo>
                  <a:pt x="51496" y="115848"/>
                </a:lnTo>
                <a:cubicBezTo>
                  <a:pt x="53875" y="115848"/>
                  <a:pt x="55772" y="113919"/>
                  <a:pt x="55772" y="111540"/>
                </a:cubicBezTo>
                <a:lnTo>
                  <a:pt x="55772" y="4307"/>
                </a:lnTo>
                <a:cubicBezTo>
                  <a:pt x="55772" y="1929"/>
                  <a:pt x="53875" y="0"/>
                  <a:pt x="514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1"/>
          <p:cNvSpPr/>
          <p:nvPr/>
        </p:nvSpPr>
        <p:spPr>
          <a:xfrm>
            <a:off x="1598602" y="4541366"/>
            <a:ext cx="410408" cy="322588"/>
          </a:xfrm>
          <a:custGeom>
            <a:avLst/>
            <a:gdLst/>
            <a:ahLst/>
            <a:cxnLst/>
            <a:rect l="l" t="t" r="r" b="b"/>
            <a:pathLst>
              <a:path w="8294" h="8263" extrusionOk="0">
                <a:moveTo>
                  <a:pt x="4146" y="0"/>
                </a:moveTo>
                <a:cubicBezTo>
                  <a:pt x="1865" y="0"/>
                  <a:pt x="1" y="1865"/>
                  <a:pt x="1" y="4148"/>
                </a:cubicBezTo>
                <a:cubicBezTo>
                  <a:pt x="1" y="6429"/>
                  <a:pt x="1865" y="8263"/>
                  <a:pt x="4146" y="8263"/>
                </a:cubicBezTo>
                <a:cubicBezTo>
                  <a:pt x="6430" y="8263"/>
                  <a:pt x="8294" y="6429"/>
                  <a:pt x="8294" y="4148"/>
                </a:cubicBezTo>
                <a:cubicBezTo>
                  <a:pt x="8294" y="1865"/>
                  <a:pt x="6430" y="0"/>
                  <a:pt x="4146" y="0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51"/>
          <p:cNvSpPr/>
          <p:nvPr/>
        </p:nvSpPr>
        <p:spPr>
          <a:xfrm>
            <a:off x="1484596" y="697630"/>
            <a:ext cx="559944" cy="82882"/>
          </a:xfrm>
          <a:custGeom>
            <a:avLst/>
            <a:gdLst/>
            <a:ahLst/>
            <a:cxnLst/>
            <a:rect l="l" t="t" r="r" b="b"/>
            <a:pathLst>
              <a:path w="11316" h="2123" extrusionOk="0">
                <a:moveTo>
                  <a:pt x="1029" y="1"/>
                </a:moveTo>
                <a:cubicBezTo>
                  <a:pt x="451" y="1"/>
                  <a:pt x="1" y="482"/>
                  <a:pt x="1" y="1060"/>
                </a:cubicBezTo>
                <a:cubicBezTo>
                  <a:pt x="1" y="1639"/>
                  <a:pt x="451" y="2122"/>
                  <a:pt x="1029" y="2122"/>
                </a:cubicBezTo>
                <a:lnTo>
                  <a:pt x="10256" y="2122"/>
                </a:lnTo>
                <a:cubicBezTo>
                  <a:pt x="10835" y="2122"/>
                  <a:pt x="11315" y="1639"/>
                  <a:pt x="11315" y="1060"/>
                </a:cubicBezTo>
                <a:cubicBezTo>
                  <a:pt x="11315" y="482"/>
                  <a:pt x="10835" y="1"/>
                  <a:pt x="10256" y="1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51"/>
          <p:cNvSpPr/>
          <p:nvPr/>
        </p:nvSpPr>
        <p:spPr>
          <a:xfrm>
            <a:off x="1702568" y="521948"/>
            <a:ext cx="124102" cy="99123"/>
          </a:xfrm>
          <a:custGeom>
            <a:avLst/>
            <a:gdLst/>
            <a:ahLst/>
            <a:cxnLst/>
            <a:rect l="l" t="t" r="r" b="b"/>
            <a:pathLst>
              <a:path w="2508" h="2539" extrusionOk="0">
                <a:moveTo>
                  <a:pt x="1253" y="0"/>
                </a:moveTo>
                <a:cubicBezTo>
                  <a:pt x="546" y="0"/>
                  <a:pt x="1" y="579"/>
                  <a:pt x="1" y="1286"/>
                </a:cubicBezTo>
                <a:cubicBezTo>
                  <a:pt x="1" y="1960"/>
                  <a:pt x="546" y="2539"/>
                  <a:pt x="1253" y="2539"/>
                </a:cubicBezTo>
                <a:cubicBezTo>
                  <a:pt x="1960" y="2539"/>
                  <a:pt x="2508" y="1960"/>
                  <a:pt x="2508" y="1286"/>
                </a:cubicBezTo>
                <a:cubicBezTo>
                  <a:pt x="2508" y="579"/>
                  <a:pt x="1960" y="0"/>
                  <a:pt x="1253" y="0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51"/>
          <p:cNvSpPr txBox="1">
            <a:spLocks noGrp="1"/>
          </p:cNvSpPr>
          <p:nvPr>
            <p:ph type="title"/>
          </p:nvPr>
        </p:nvSpPr>
        <p:spPr>
          <a:xfrm>
            <a:off x="4180425" y="697625"/>
            <a:ext cx="404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VIDEO DE NAPOLI ITALIA</a:t>
            </a:r>
            <a:endParaRPr sz="9000"/>
          </a:p>
        </p:txBody>
      </p:sp>
      <p:pic>
        <p:nvPicPr>
          <p:cNvPr id="1300" name="Google Shape;1300;p51" title="Itali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75" y="675638"/>
            <a:ext cx="2724664" cy="38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2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LUGARES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888" y="166725"/>
            <a:ext cx="5891526" cy="34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57325"/>
            <a:ext cx="8816499" cy="28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5C2492E-1B39-5E5A-4436-3FDE366AEE3F}"/>
              </a:ext>
            </a:extLst>
          </p:cNvPr>
          <p:cNvSpPr/>
          <p:nvPr/>
        </p:nvSpPr>
        <p:spPr>
          <a:xfrm>
            <a:off x="3404511" y="2171710"/>
            <a:ext cx="555170" cy="12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90B1584-1A75-9581-1722-E5E01DFBFD88}"/>
              </a:ext>
            </a:extLst>
          </p:cNvPr>
          <p:cNvSpPr/>
          <p:nvPr/>
        </p:nvSpPr>
        <p:spPr>
          <a:xfrm>
            <a:off x="1673679" y="3951520"/>
            <a:ext cx="555170" cy="12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4"/>
          <p:cNvSpPr txBox="1">
            <a:spLocks noGrp="1"/>
          </p:cNvSpPr>
          <p:nvPr>
            <p:ph type="body" idx="1"/>
          </p:nvPr>
        </p:nvSpPr>
        <p:spPr>
          <a:xfrm>
            <a:off x="670125" y="539500"/>
            <a:ext cx="31941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217599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198" y="152400"/>
            <a:ext cx="217741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5013" y="152400"/>
            <a:ext cx="22920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6"/>
          <p:cNvSpPr txBox="1">
            <a:spLocks noGrp="1"/>
          </p:cNvSpPr>
          <p:nvPr>
            <p:ph type="body" idx="1"/>
          </p:nvPr>
        </p:nvSpPr>
        <p:spPr>
          <a:xfrm>
            <a:off x="670125" y="539500"/>
            <a:ext cx="31941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 CURIOSO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375"/>
            <a:ext cx="8839200" cy="2748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C65CBC7-149D-876B-4447-9AEE876CD692}"/>
              </a:ext>
            </a:extLst>
          </p:cNvPr>
          <p:cNvSpPr/>
          <p:nvPr/>
        </p:nvSpPr>
        <p:spPr>
          <a:xfrm>
            <a:off x="1918610" y="2808519"/>
            <a:ext cx="555170" cy="12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8"/>
          <p:cNvSpPr txBox="1">
            <a:spLocks noGrp="1"/>
          </p:cNvSpPr>
          <p:nvPr>
            <p:ph type="title"/>
          </p:nvPr>
        </p:nvSpPr>
        <p:spPr>
          <a:xfrm>
            <a:off x="1733550" y="76200"/>
            <a:ext cx="5676900" cy="20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 VPN</a:t>
            </a:r>
            <a:endParaRPr/>
          </a:p>
        </p:txBody>
      </p:sp>
      <p:pic>
        <p:nvPicPr>
          <p:cNvPr id="1339" name="Google Shape;13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78750"/>
            <a:ext cx="7160213" cy="28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612525"/>
            <a:ext cx="4432525" cy="27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75" y="2066925"/>
            <a:ext cx="39433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59"/>
          <p:cNvSpPr txBox="1">
            <a:spLocks noGrp="1"/>
          </p:cNvSpPr>
          <p:nvPr>
            <p:ph type="title"/>
          </p:nvPr>
        </p:nvSpPr>
        <p:spPr>
          <a:xfrm>
            <a:off x="1733550" y="0"/>
            <a:ext cx="5676900" cy="14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CAMBIO VPN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0"/>
          <p:cNvSpPr txBox="1">
            <a:spLocks noGrp="1"/>
          </p:cNvSpPr>
          <p:nvPr>
            <p:ph type="title"/>
          </p:nvPr>
        </p:nvSpPr>
        <p:spPr>
          <a:xfrm>
            <a:off x="1733550" y="0"/>
            <a:ext cx="5676900" cy="20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 VPN</a:t>
            </a:r>
            <a:endParaRPr/>
          </a:p>
        </p:txBody>
      </p:sp>
      <p:pic>
        <p:nvPicPr>
          <p:cNvPr id="1352" name="Google Shape;1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9700"/>
            <a:ext cx="8839200" cy="201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27901"/>
            <a:ext cx="8839200" cy="63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KILLER</a:t>
            </a:r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865900" y="1686725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354" name="Google Shape;354;p34"/>
          <p:cNvSpPr txBox="1">
            <a:spLocks noGrp="1"/>
          </p:cNvSpPr>
          <p:nvPr>
            <p:ph type="subTitle" idx="2"/>
          </p:nvPr>
        </p:nvSpPr>
        <p:spPr>
          <a:xfrm>
            <a:off x="865900" y="2041764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Es una herramienta para envio de mensajes anónimos o ataques de spam 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3"/>
          </p:nvPr>
        </p:nvSpPr>
        <p:spPr>
          <a:xfrm>
            <a:off x="3498175" y="3710366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¿PARA QUÉ SIRVE?</a:t>
            </a:r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4"/>
          </p:nvPr>
        </p:nvSpPr>
        <p:spPr>
          <a:xfrm>
            <a:off x="3498175" y="4101225"/>
            <a:ext cx="21903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Para la suplantación  en sms o realizar ataques por spam o llamadas. 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5"/>
          </p:nvPr>
        </p:nvSpPr>
        <p:spPr>
          <a:xfrm>
            <a:off x="6459200" y="1686725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¿QUIÉN LA CREO?</a:t>
            </a: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6"/>
          </p:nvPr>
        </p:nvSpPr>
        <p:spPr>
          <a:xfrm>
            <a:off x="6459200" y="2041764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FDX100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kurdistan</a:t>
            </a:r>
            <a:endParaRPr/>
          </a:p>
        </p:txBody>
      </p:sp>
      <p:cxnSp>
        <p:nvCxnSpPr>
          <p:cNvPr id="359" name="Google Shape;359;p34"/>
          <p:cNvCxnSpPr>
            <a:endCxn id="355" idx="0"/>
          </p:cNvCxnSpPr>
          <p:nvPr/>
        </p:nvCxnSpPr>
        <p:spPr>
          <a:xfrm rot="5400000">
            <a:off x="4053775" y="3096866"/>
            <a:ext cx="967200" cy="259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360" name="Google Shape;360;p34"/>
          <p:cNvCxnSpPr/>
          <p:nvPr/>
        </p:nvCxnSpPr>
        <p:spPr>
          <a:xfrm rot="10800000" flipH="1">
            <a:off x="5688500" y="1876925"/>
            <a:ext cx="770700" cy="39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361" name="Google Shape;361;p34"/>
          <p:cNvCxnSpPr/>
          <p:nvPr/>
        </p:nvCxnSpPr>
        <p:spPr>
          <a:xfrm rot="10800000">
            <a:off x="2727475" y="1876925"/>
            <a:ext cx="770700" cy="39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grpSp>
        <p:nvGrpSpPr>
          <p:cNvPr id="362" name="Google Shape;362;p34"/>
          <p:cNvGrpSpPr/>
          <p:nvPr/>
        </p:nvGrpSpPr>
        <p:grpSpPr>
          <a:xfrm>
            <a:off x="3850052" y="1475559"/>
            <a:ext cx="1486416" cy="1191558"/>
            <a:chOff x="3850125" y="1876925"/>
            <a:chExt cx="1486416" cy="1833448"/>
          </a:xfrm>
        </p:grpSpPr>
        <p:sp>
          <p:nvSpPr>
            <p:cNvPr id="363" name="Google Shape;363;p34"/>
            <p:cNvSpPr/>
            <p:nvPr/>
          </p:nvSpPr>
          <p:spPr>
            <a:xfrm>
              <a:off x="4257109" y="1876925"/>
              <a:ext cx="773570" cy="447545"/>
            </a:xfrm>
            <a:custGeom>
              <a:avLst/>
              <a:gdLst/>
              <a:ahLst/>
              <a:cxnLst/>
              <a:rect l="l" t="t" r="r" b="b"/>
              <a:pathLst>
                <a:path w="20937" h="12113" extrusionOk="0">
                  <a:moveTo>
                    <a:pt x="5316" y="0"/>
                  </a:moveTo>
                  <a:lnTo>
                    <a:pt x="1" y="3105"/>
                  </a:lnTo>
                  <a:lnTo>
                    <a:pt x="7812" y="7608"/>
                  </a:lnTo>
                  <a:lnTo>
                    <a:pt x="15602" y="12112"/>
                  </a:lnTo>
                  <a:lnTo>
                    <a:pt x="20937" y="9029"/>
                  </a:lnTo>
                  <a:lnTo>
                    <a:pt x="13127" y="4504"/>
                  </a:lnTo>
                  <a:lnTo>
                    <a:pt x="5316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4833575" y="2210492"/>
              <a:ext cx="484234" cy="552439"/>
            </a:xfrm>
            <a:custGeom>
              <a:avLst/>
              <a:gdLst/>
              <a:ahLst/>
              <a:cxnLst/>
              <a:rect l="l" t="t" r="r" b="b"/>
              <a:pathLst>
                <a:path w="13106" h="14952" extrusionOk="0">
                  <a:moveTo>
                    <a:pt x="5335" y="1"/>
                  </a:moveTo>
                  <a:lnTo>
                    <a:pt x="0" y="3084"/>
                  </a:lnTo>
                  <a:cubicBezTo>
                    <a:pt x="3347" y="11686"/>
                    <a:pt x="7547" y="14789"/>
                    <a:pt x="7769" y="14951"/>
                  </a:cubicBezTo>
                  <a:lnTo>
                    <a:pt x="13106" y="11868"/>
                  </a:lnTo>
                  <a:cubicBezTo>
                    <a:pt x="12882" y="11705"/>
                    <a:pt x="8683" y="8602"/>
                    <a:pt x="5335" y="1"/>
                  </a:cubicBezTo>
                  <a:close/>
                </a:path>
              </a:pathLst>
            </a:custGeom>
            <a:solidFill>
              <a:srgbClr val="0D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4833575" y="2210492"/>
              <a:ext cx="484234" cy="552439"/>
            </a:xfrm>
            <a:custGeom>
              <a:avLst/>
              <a:gdLst/>
              <a:ahLst/>
              <a:cxnLst/>
              <a:rect l="l" t="t" r="r" b="b"/>
              <a:pathLst>
                <a:path w="13106" h="14952" extrusionOk="0">
                  <a:moveTo>
                    <a:pt x="5335" y="1"/>
                  </a:moveTo>
                  <a:lnTo>
                    <a:pt x="0" y="3084"/>
                  </a:lnTo>
                  <a:lnTo>
                    <a:pt x="0" y="3104"/>
                  </a:lnTo>
                  <a:cubicBezTo>
                    <a:pt x="141" y="3409"/>
                    <a:pt x="263" y="3733"/>
                    <a:pt x="385" y="4037"/>
                  </a:cubicBezTo>
                  <a:cubicBezTo>
                    <a:pt x="507" y="4321"/>
                    <a:pt x="628" y="4626"/>
                    <a:pt x="771" y="4910"/>
                  </a:cubicBezTo>
                  <a:cubicBezTo>
                    <a:pt x="893" y="5194"/>
                    <a:pt x="1015" y="5478"/>
                    <a:pt x="1136" y="5741"/>
                  </a:cubicBezTo>
                  <a:cubicBezTo>
                    <a:pt x="1278" y="6025"/>
                    <a:pt x="1399" y="6309"/>
                    <a:pt x="1542" y="6574"/>
                  </a:cubicBezTo>
                  <a:cubicBezTo>
                    <a:pt x="1704" y="6877"/>
                    <a:pt x="1846" y="7182"/>
                    <a:pt x="2008" y="7486"/>
                  </a:cubicBezTo>
                  <a:cubicBezTo>
                    <a:pt x="2232" y="7913"/>
                    <a:pt x="2475" y="8318"/>
                    <a:pt x="2698" y="8703"/>
                  </a:cubicBezTo>
                  <a:cubicBezTo>
                    <a:pt x="3063" y="9333"/>
                    <a:pt x="3428" y="9920"/>
                    <a:pt x="3774" y="10448"/>
                  </a:cubicBezTo>
                  <a:cubicBezTo>
                    <a:pt x="4017" y="10793"/>
                    <a:pt x="4261" y="11118"/>
                    <a:pt x="4483" y="11421"/>
                  </a:cubicBezTo>
                  <a:cubicBezTo>
                    <a:pt x="4645" y="11645"/>
                    <a:pt x="4788" y="11848"/>
                    <a:pt x="4950" y="12030"/>
                  </a:cubicBezTo>
                  <a:cubicBezTo>
                    <a:pt x="5092" y="12213"/>
                    <a:pt x="5213" y="12376"/>
                    <a:pt x="5356" y="12538"/>
                  </a:cubicBezTo>
                  <a:cubicBezTo>
                    <a:pt x="5478" y="12700"/>
                    <a:pt x="5619" y="12863"/>
                    <a:pt x="5741" y="12984"/>
                  </a:cubicBezTo>
                  <a:cubicBezTo>
                    <a:pt x="5862" y="13147"/>
                    <a:pt x="5984" y="13268"/>
                    <a:pt x="6106" y="13409"/>
                  </a:cubicBezTo>
                  <a:cubicBezTo>
                    <a:pt x="6228" y="13552"/>
                    <a:pt x="6349" y="13674"/>
                    <a:pt x="6471" y="13796"/>
                  </a:cubicBezTo>
                  <a:cubicBezTo>
                    <a:pt x="6593" y="13917"/>
                    <a:pt x="6714" y="14018"/>
                    <a:pt x="6817" y="14140"/>
                  </a:cubicBezTo>
                  <a:cubicBezTo>
                    <a:pt x="6938" y="14242"/>
                    <a:pt x="7039" y="14343"/>
                    <a:pt x="7141" y="14424"/>
                  </a:cubicBezTo>
                  <a:cubicBezTo>
                    <a:pt x="7242" y="14526"/>
                    <a:pt x="7344" y="14607"/>
                    <a:pt x="7425" y="14667"/>
                  </a:cubicBezTo>
                  <a:cubicBezTo>
                    <a:pt x="7506" y="14748"/>
                    <a:pt x="7588" y="14810"/>
                    <a:pt x="7648" y="14851"/>
                  </a:cubicBezTo>
                  <a:cubicBezTo>
                    <a:pt x="7709" y="14911"/>
                    <a:pt x="7750" y="14951"/>
                    <a:pt x="7769" y="14951"/>
                  </a:cubicBezTo>
                  <a:lnTo>
                    <a:pt x="13106" y="11868"/>
                  </a:lnTo>
                  <a:cubicBezTo>
                    <a:pt x="13085" y="11848"/>
                    <a:pt x="13044" y="11808"/>
                    <a:pt x="12963" y="11746"/>
                  </a:cubicBezTo>
                  <a:cubicBezTo>
                    <a:pt x="12903" y="11705"/>
                    <a:pt x="12841" y="11645"/>
                    <a:pt x="12741" y="11584"/>
                  </a:cubicBezTo>
                  <a:cubicBezTo>
                    <a:pt x="12659" y="11502"/>
                    <a:pt x="12578" y="11421"/>
                    <a:pt x="12476" y="11340"/>
                  </a:cubicBezTo>
                  <a:cubicBezTo>
                    <a:pt x="12375" y="11240"/>
                    <a:pt x="12254" y="11158"/>
                    <a:pt x="12151" y="11037"/>
                  </a:cubicBezTo>
                  <a:cubicBezTo>
                    <a:pt x="12030" y="10934"/>
                    <a:pt x="11929" y="10813"/>
                    <a:pt x="11807" y="10691"/>
                  </a:cubicBezTo>
                  <a:cubicBezTo>
                    <a:pt x="11686" y="10569"/>
                    <a:pt x="11564" y="10448"/>
                    <a:pt x="11442" y="10306"/>
                  </a:cubicBezTo>
                  <a:cubicBezTo>
                    <a:pt x="11320" y="10185"/>
                    <a:pt x="11199" y="10042"/>
                    <a:pt x="11056" y="9901"/>
                  </a:cubicBezTo>
                  <a:cubicBezTo>
                    <a:pt x="10934" y="9758"/>
                    <a:pt x="10812" y="9617"/>
                    <a:pt x="10671" y="9454"/>
                  </a:cubicBezTo>
                  <a:cubicBezTo>
                    <a:pt x="10550" y="9292"/>
                    <a:pt x="10407" y="9130"/>
                    <a:pt x="10266" y="8946"/>
                  </a:cubicBezTo>
                  <a:cubicBezTo>
                    <a:pt x="10123" y="8743"/>
                    <a:pt x="9960" y="8541"/>
                    <a:pt x="9798" y="8338"/>
                  </a:cubicBezTo>
                  <a:cubicBezTo>
                    <a:pt x="9576" y="8034"/>
                    <a:pt x="9352" y="7689"/>
                    <a:pt x="9108" y="7344"/>
                  </a:cubicBezTo>
                  <a:cubicBezTo>
                    <a:pt x="8743" y="6817"/>
                    <a:pt x="8399" y="6249"/>
                    <a:pt x="8013" y="5619"/>
                  </a:cubicBezTo>
                  <a:cubicBezTo>
                    <a:pt x="7790" y="5235"/>
                    <a:pt x="7567" y="4829"/>
                    <a:pt x="7323" y="4383"/>
                  </a:cubicBezTo>
                  <a:cubicBezTo>
                    <a:pt x="7182" y="4099"/>
                    <a:pt x="7020" y="3793"/>
                    <a:pt x="6857" y="3469"/>
                  </a:cubicBezTo>
                  <a:cubicBezTo>
                    <a:pt x="6736" y="3206"/>
                    <a:pt x="6593" y="2941"/>
                    <a:pt x="6471" y="2657"/>
                  </a:cubicBezTo>
                  <a:cubicBezTo>
                    <a:pt x="6330" y="2373"/>
                    <a:pt x="6208" y="2089"/>
                    <a:pt x="6086" y="1805"/>
                  </a:cubicBezTo>
                  <a:cubicBezTo>
                    <a:pt x="5965" y="1521"/>
                    <a:pt x="5843" y="1237"/>
                    <a:pt x="5700" y="934"/>
                  </a:cubicBezTo>
                  <a:cubicBezTo>
                    <a:pt x="5578" y="629"/>
                    <a:pt x="5457" y="325"/>
                    <a:pt x="5335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850125" y="1991612"/>
              <a:ext cx="1384423" cy="1718761"/>
            </a:xfrm>
            <a:custGeom>
              <a:avLst/>
              <a:gdLst/>
              <a:ahLst/>
              <a:cxnLst/>
              <a:rect l="l" t="t" r="r" b="b"/>
              <a:pathLst>
                <a:path w="37470" h="46519" extrusionOk="0">
                  <a:moveTo>
                    <a:pt x="11016" y="1"/>
                  </a:moveTo>
                  <a:cubicBezTo>
                    <a:pt x="9107" y="2664"/>
                    <a:pt x="6940" y="3266"/>
                    <a:pt x="5372" y="3266"/>
                  </a:cubicBezTo>
                  <a:cubicBezTo>
                    <a:pt x="4158" y="3266"/>
                    <a:pt x="3303" y="2905"/>
                    <a:pt x="3206" y="2860"/>
                  </a:cubicBezTo>
                  <a:lnTo>
                    <a:pt x="3206" y="2860"/>
                  </a:lnTo>
                  <a:cubicBezTo>
                    <a:pt x="1" y="20348"/>
                    <a:pt x="11381" y="37754"/>
                    <a:pt x="18705" y="46518"/>
                  </a:cubicBezTo>
                  <a:cubicBezTo>
                    <a:pt x="26049" y="46234"/>
                    <a:pt x="37470" y="41995"/>
                    <a:pt x="34386" y="20875"/>
                  </a:cubicBezTo>
                  <a:cubicBezTo>
                    <a:pt x="34164" y="20713"/>
                    <a:pt x="29964" y="17610"/>
                    <a:pt x="26617" y="9008"/>
                  </a:cubicBezTo>
                  <a:lnTo>
                    <a:pt x="18827" y="4504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968581" y="1966857"/>
              <a:ext cx="390498" cy="145462"/>
            </a:xfrm>
            <a:custGeom>
              <a:avLst/>
              <a:gdLst/>
              <a:ahLst/>
              <a:cxnLst/>
              <a:rect l="l" t="t" r="r" b="b"/>
              <a:pathLst>
                <a:path w="10569" h="3937" extrusionOk="0">
                  <a:moveTo>
                    <a:pt x="10569" y="1"/>
                  </a:moveTo>
                  <a:cubicBezTo>
                    <a:pt x="10387" y="103"/>
                    <a:pt x="10204" y="184"/>
                    <a:pt x="10041" y="265"/>
                  </a:cubicBezTo>
                  <a:cubicBezTo>
                    <a:pt x="9981" y="306"/>
                    <a:pt x="9920" y="325"/>
                    <a:pt x="9860" y="346"/>
                  </a:cubicBezTo>
                  <a:cubicBezTo>
                    <a:pt x="9757" y="387"/>
                    <a:pt x="9636" y="447"/>
                    <a:pt x="9514" y="487"/>
                  </a:cubicBezTo>
                  <a:cubicBezTo>
                    <a:pt x="9413" y="508"/>
                    <a:pt x="9332" y="549"/>
                    <a:pt x="9230" y="569"/>
                  </a:cubicBezTo>
                  <a:cubicBezTo>
                    <a:pt x="9189" y="590"/>
                    <a:pt x="9129" y="609"/>
                    <a:pt x="9089" y="630"/>
                  </a:cubicBezTo>
                  <a:cubicBezTo>
                    <a:pt x="8946" y="671"/>
                    <a:pt x="8805" y="690"/>
                    <a:pt x="8662" y="731"/>
                  </a:cubicBezTo>
                  <a:lnTo>
                    <a:pt x="8642" y="731"/>
                  </a:lnTo>
                  <a:cubicBezTo>
                    <a:pt x="8459" y="771"/>
                    <a:pt x="8277" y="793"/>
                    <a:pt x="8074" y="812"/>
                  </a:cubicBezTo>
                  <a:lnTo>
                    <a:pt x="7932" y="812"/>
                  </a:lnTo>
                  <a:cubicBezTo>
                    <a:pt x="7810" y="833"/>
                    <a:pt x="7688" y="833"/>
                    <a:pt x="7587" y="833"/>
                  </a:cubicBezTo>
                  <a:lnTo>
                    <a:pt x="7019" y="833"/>
                  </a:lnTo>
                  <a:cubicBezTo>
                    <a:pt x="6898" y="812"/>
                    <a:pt x="6776" y="793"/>
                    <a:pt x="6654" y="793"/>
                  </a:cubicBezTo>
                  <a:cubicBezTo>
                    <a:pt x="6614" y="771"/>
                    <a:pt x="6593" y="771"/>
                    <a:pt x="6552" y="771"/>
                  </a:cubicBezTo>
                  <a:cubicBezTo>
                    <a:pt x="6471" y="752"/>
                    <a:pt x="6390" y="752"/>
                    <a:pt x="6309" y="731"/>
                  </a:cubicBezTo>
                  <a:cubicBezTo>
                    <a:pt x="6268" y="731"/>
                    <a:pt x="6227" y="711"/>
                    <a:pt x="6208" y="711"/>
                  </a:cubicBezTo>
                  <a:cubicBezTo>
                    <a:pt x="6127" y="690"/>
                    <a:pt x="6065" y="671"/>
                    <a:pt x="6025" y="671"/>
                  </a:cubicBezTo>
                  <a:cubicBezTo>
                    <a:pt x="5984" y="650"/>
                    <a:pt x="5943" y="650"/>
                    <a:pt x="5924" y="650"/>
                  </a:cubicBezTo>
                  <a:cubicBezTo>
                    <a:pt x="5862" y="630"/>
                    <a:pt x="5802" y="609"/>
                    <a:pt x="5762" y="590"/>
                  </a:cubicBezTo>
                  <a:cubicBezTo>
                    <a:pt x="5741" y="590"/>
                    <a:pt x="5700" y="590"/>
                    <a:pt x="5680" y="569"/>
                  </a:cubicBezTo>
                  <a:cubicBezTo>
                    <a:pt x="5619" y="549"/>
                    <a:pt x="5578" y="549"/>
                    <a:pt x="5538" y="528"/>
                  </a:cubicBezTo>
                  <a:cubicBezTo>
                    <a:pt x="5518" y="528"/>
                    <a:pt x="5518" y="508"/>
                    <a:pt x="5497" y="508"/>
                  </a:cubicBezTo>
                  <a:cubicBezTo>
                    <a:pt x="5437" y="487"/>
                    <a:pt x="5396" y="468"/>
                    <a:pt x="5356" y="468"/>
                  </a:cubicBezTo>
                  <a:lnTo>
                    <a:pt x="5335" y="447"/>
                  </a:lnTo>
                  <a:lnTo>
                    <a:pt x="5315" y="447"/>
                  </a:lnTo>
                  <a:lnTo>
                    <a:pt x="0" y="3530"/>
                  </a:lnTo>
                  <a:cubicBezTo>
                    <a:pt x="0" y="3552"/>
                    <a:pt x="20" y="3552"/>
                    <a:pt x="20" y="3552"/>
                  </a:cubicBezTo>
                  <a:lnTo>
                    <a:pt x="41" y="3552"/>
                  </a:lnTo>
                  <a:cubicBezTo>
                    <a:pt x="60" y="3571"/>
                    <a:pt x="101" y="3592"/>
                    <a:pt x="162" y="3612"/>
                  </a:cubicBezTo>
                  <a:lnTo>
                    <a:pt x="182" y="3612"/>
                  </a:lnTo>
                  <a:cubicBezTo>
                    <a:pt x="182" y="3612"/>
                    <a:pt x="203" y="3612"/>
                    <a:pt x="222" y="3633"/>
                  </a:cubicBezTo>
                  <a:cubicBezTo>
                    <a:pt x="263" y="3633"/>
                    <a:pt x="304" y="3652"/>
                    <a:pt x="365" y="3673"/>
                  </a:cubicBezTo>
                  <a:lnTo>
                    <a:pt x="385" y="3673"/>
                  </a:lnTo>
                  <a:cubicBezTo>
                    <a:pt x="406" y="3693"/>
                    <a:pt x="425" y="3693"/>
                    <a:pt x="425" y="3693"/>
                  </a:cubicBezTo>
                  <a:cubicBezTo>
                    <a:pt x="487" y="3714"/>
                    <a:pt x="528" y="3714"/>
                    <a:pt x="588" y="3733"/>
                  </a:cubicBezTo>
                  <a:cubicBezTo>
                    <a:pt x="609" y="3733"/>
                    <a:pt x="628" y="3754"/>
                    <a:pt x="649" y="3754"/>
                  </a:cubicBezTo>
                  <a:lnTo>
                    <a:pt x="690" y="3754"/>
                  </a:lnTo>
                  <a:cubicBezTo>
                    <a:pt x="750" y="3774"/>
                    <a:pt x="812" y="3795"/>
                    <a:pt x="872" y="3795"/>
                  </a:cubicBezTo>
                  <a:cubicBezTo>
                    <a:pt x="912" y="3814"/>
                    <a:pt x="933" y="3814"/>
                    <a:pt x="953" y="3814"/>
                  </a:cubicBezTo>
                  <a:lnTo>
                    <a:pt x="993" y="3814"/>
                  </a:lnTo>
                  <a:cubicBezTo>
                    <a:pt x="1075" y="3836"/>
                    <a:pt x="1136" y="3855"/>
                    <a:pt x="1237" y="3855"/>
                  </a:cubicBezTo>
                  <a:cubicBezTo>
                    <a:pt x="1258" y="3876"/>
                    <a:pt x="1277" y="3876"/>
                    <a:pt x="1318" y="3876"/>
                  </a:cubicBezTo>
                  <a:cubicBezTo>
                    <a:pt x="1440" y="3896"/>
                    <a:pt x="1561" y="3917"/>
                    <a:pt x="1704" y="3917"/>
                  </a:cubicBezTo>
                  <a:lnTo>
                    <a:pt x="1785" y="3917"/>
                  </a:lnTo>
                  <a:cubicBezTo>
                    <a:pt x="1886" y="3936"/>
                    <a:pt x="2008" y="3936"/>
                    <a:pt x="2129" y="3936"/>
                  </a:cubicBezTo>
                  <a:lnTo>
                    <a:pt x="2251" y="3936"/>
                  </a:lnTo>
                  <a:cubicBezTo>
                    <a:pt x="2373" y="3936"/>
                    <a:pt x="2495" y="3917"/>
                    <a:pt x="2597" y="3917"/>
                  </a:cubicBezTo>
                  <a:lnTo>
                    <a:pt x="2697" y="3917"/>
                  </a:lnTo>
                  <a:cubicBezTo>
                    <a:pt x="2719" y="3917"/>
                    <a:pt x="2738" y="3896"/>
                    <a:pt x="2759" y="3896"/>
                  </a:cubicBezTo>
                  <a:cubicBezTo>
                    <a:pt x="2941" y="3876"/>
                    <a:pt x="3124" y="3855"/>
                    <a:pt x="3327" y="3814"/>
                  </a:cubicBezTo>
                  <a:cubicBezTo>
                    <a:pt x="3468" y="3795"/>
                    <a:pt x="3611" y="3754"/>
                    <a:pt x="3752" y="3714"/>
                  </a:cubicBezTo>
                  <a:cubicBezTo>
                    <a:pt x="3814" y="3693"/>
                    <a:pt x="3855" y="3693"/>
                    <a:pt x="3915" y="3673"/>
                  </a:cubicBezTo>
                  <a:cubicBezTo>
                    <a:pt x="3976" y="3652"/>
                    <a:pt x="4058" y="3633"/>
                    <a:pt x="4139" y="3592"/>
                  </a:cubicBezTo>
                  <a:cubicBezTo>
                    <a:pt x="4158" y="3592"/>
                    <a:pt x="4179" y="3592"/>
                    <a:pt x="4199" y="3571"/>
                  </a:cubicBezTo>
                  <a:cubicBezTo>
                    <a:pt x="4320" y="3530"/>
                    <a:pt x="4423" y="3490"/>
                    <a:pt x="4544" y="3430"/>
                  </a:cubicBezTo>
                  <a:cubicBezTo>
                    <a:pt x="4604" y="3409"/>
                    <a:pt x="4666" y="3389"/>
                    <a:pt x="4707" y="3368"/>
                  </a:cubicBezTo>
                  <a:cubicBezTo>
                    <a:pt x="4888" y="3287"/>
                    <a:pt x="5072" y="3186"/>
                    <a:pt x="5234" y="3084"/>
                  </a:cubicBezTo>
                  <a:lnTo>
                    <a:pt x="10569" y="1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4850792" y="2648955"/>
              <a:ext cx="485749" cy="976744"/>
            </a:xfrm>
            <a:custGeom>
              <a:avLst/>
              <a:gdLst/>
              <a:ahLst/>
              <a:cxnLst/>
              <a:rect l="l" t="t" r="r" b="b"/>
              <a:pathLst>
                <a:path w="13147" h="26436" extrusionOk="0">
                  <a:moveTo>
                    <a:pt x="12640" y="1"/>
                  </a:moveTo>
                  <a:lnTo>
                    <a:pt x="7303" y="3084"/>
                  </a:lnTo>
                  <a:cubicBezTo>
                    <a:pt x="7365" y="3471"/>
                    <a:pt x="7425" y="3836"/>
                    <a:pt x="7466" y="4220"/>
                  </a:cubicBezTo>
                  <a:cubicBezTo>
                    <a:pt x="7527" y="4707"/>
                    <a:pt x="7568" y="5175"/>
                    <a:pt x="7628" y="5640"/>
                  </a:cubicBezTo>
                  <a:cubicBezTo>
                    <a:pt x="7628" y="5722"/>
                    <a:pt x="7628" y="5824"/>
                    <a:pt x="7649" y="5905"/>
                  </a:cubicBezTo>
                  <a:cubicBezTo>
                    <a:pt x="7669" y="6270"/>
                    <a:pt x="7709" y="6635"/>
                    <a:pt x="7730" y="7000"/>
                  </a:cubicBezTo>
                  <a:cubicBezTo>
                    <a:pt x="7750" y="7142"/>
                    <a:pt x="7750" y="7285"/>
                    <a:pt x="7750" y="7447"/>
                  </a:cubicBezTo>
                  <a:cubicBezTo>
                    <a:pt x="7771" y="7731"/>
                    <a:pt x="7790" y="8015"/>
                    <a:pt x="7790" y="8299"/>
                  </a:cubicBezTo>
                  <a:cubicBezTo>
                    <a:pt x="7811" y="8461"/>
                    <a:pt x="7811" y="8602"/>
                    <a:pt x="7811" y="8745"/>
                  </a:cubicBezTo>
                  <a:cubicBezTo>
                    <a:pt x="7811" y="9049"/>
                    <a:pt x="7831" y="9333"/>
                    <a:pt x="7831" y="9617"/>
                  </a:cubicBezTo>
                  <a:lnTo>
                    <a:pt x="7831" y="9982"/>
                  </a:lnTo>
                  <a:cubicBezTo>
                    <a:pt x="7831" y="10368"/>
                    <a:pt x="7811" y="10774"/>
                    <a:pt x="7790" y="11139"/>
                  </a:cubicBezTo>
                  <a:lnTo>
                    <a:pt x="7790" y="11280"/>
                  </a:lnTo>
                  <a:cubicBezTo>
                    <a:pt x="7771" y="11626"/>
                    <a:pt x="7750" y="11970"/>
                    <a:pt x="7730" y="12295"/>
                  </a:cubicBezTo>
                  <a:cubicBezTo>
                    <a:pt x="7709" y="12416"/>
                    <a:pt x="7709" y="12519"/>
                    <a:pt x="7690" y="12640"/>
                  </a:cubicBezTo>
                  <a:cubicBezTo>
                    <a:pt x="7669" y="12903"/>
                    <a:pt x="7649" y="13168"/>
                    <a:pt x="7609" y="13431"/>
                  </a:cubicBezTo>
                  <a:cubicBezTo>
                    <a:pt x="7609" y="13533"/>
                    <a:pt x="7587" y="13655"/>
                    <a:pt x="7568" y="13776"/>
                  </a:cubicBezTo>
                  <a:cubicBezTo>
                    <a:pt x="7527" y="14120"/>
                    <a:pt x="7466" y="14486"/>
                    <a:pt x="7425" y="14831"/>
                  </a:cubicBezTo>
                  <a:cubicBezTo>
                    <a:pt x="7406" y="14851"/>
                    <a:pt x="7406" y="14851"/>
                    <a:pt x="7406" y="14872"/>
                  </a:cubicBezTo>
                  <a:cubicBezTo>
                    <a:pt x="7344" y="15237"/>
                    <a:pt x="7263" y="15581"/>
                    <a:pt x="7203" y="15927"/>
                  </a:cubicBezTo>
                  <a:cubicBezTo>
                    <a:pt x="7182" y="16027"/>
                    <a:pt x="7162" y="16109"/>
                    <a:pt x="7141" y="16190"/>
                  </a:cubicBezTo>
                  <a:cubicBezTo>
                    <a:pt x="7040" y="16576"/>
                    <a:pt x="6938" y="16961"/>
                    <a:pt x="6838" y="17326"/>
                  </a:cubicBezTo>
                  <a:lnTo>
                    <a:pt x="6838" y="17347"/>
                  </a:lnTo>
                  <a:cubicBezTo>
                    <a:pt x="6716" y="17753"/>
                    <a:pt x="6573" y="18158"/>
                    <a:pt x="6432" y="18564"/>
                  </a:cubicBezTo>
                  <a:cubicBezTo>
                    <a:pt x="6411" y="18605"/>
                    <a:pt x="6391" y="18645"/>
                    <a:pt x="6391" y="18686"/>
                  </a:cubicBezTo>
                  <a:cubicBezTo>
                    <a:pt x="6208" y="19173"/>
                    <a:pt x="6026" y="19619"/>
                    <a:pt x="5802" y="20044"/>
                  </a:cubicBezTo>
                  <a:cubicBezTo>
                    <a:pt x="5802" y="20065"/>
                    <a:pt x="5802" y="20085"/>
                    <a:pt x="5783" y="20106"/>
                  </a:cubicBezTo>
                  <a:cubicBezTo>
                    <a:pt x="5661" y="20369"/>
                    <a:pt x="5518" y="20633"/>
                    <a:pt x="5377" y="20896"/>
                  </a:cubicBezTo>
                  <a:cubicBezTo>
                    <a:pt x="5336" y="20958"/>
                    <a:pt x="5296" y="21018"/>
                    <a:pt x="5275" y="21080"/>
                  </a:cubicBezTo>
                  <a:lnTo>
                    <a:pt x="4910" y="21688"/>
                  </a:lnTo>
                  <a:cubicBezTo>
                    <a:pt x="4869" y="21729"/>
                    <a:pt x="4849" y="21789"/>
                    <a:pt x="4809" y="21851"/>
                  </a:cubicBezTo>
                  <a:cubicBezTo>
                    <a:pt x="4666" y="22073"/>
                    <a:pt x="4504" y="22297"/>
                    <a:pt x="4341" y="22519"/>
                  </a:cubicBezTo>
                  <a:cubicBezTo>
                    <a:pt x="4322" y="22560"/>
                    <a:pt x="4281" y="22600"/>
                    <a:pt x="4241" y="22641"/>
                  </a:cubicBezTo>
                  <a:cubicBezTo>
                    <a:pt x="4119" y="22824"/>
                    <a:pt x="3976" y="22987"/>
                    <a:pt x="3855" y="23149"/>
                  </a:cubicBezTo>
                  <a:cubicBezTo>
                    <a:pt x="3795" y="23209"/>
                    <a:pt x="3754" y="23271"/>
                    <a:pt x="3713" y="23331"/>
                  </a:cubicBezTo>
                  <a:cubicBezTo>
                    <a:pt x="3551" y="23514"/>
                    <a:pt x="3389" y="23717"/>
                    <a:pt x="3205" y="23879"/>
                  </a:cubicBezTo>
                  <a:lnTo>
                    <a:pt x="3205" y="23899"/>
                  </a:lnTo>
                  <a:cubicBezTo>
                    <a:pt x="3024" y="24102"/>
                    <a:pt x="2840" y="24264"/>
                    <a:pt x="2658" y="24447"/>
                  </a:cubicBezTo>
                  <a:lnTo>
                    <a:pt x="2516" y="24588"/>
                  </a:lnTo>
                  <a:cubicBezTo>
                    <a:pt x="2353" y="24710"/>
                    <a:pt x="2212" y="24853"/>
                    <a:pt x="2069" y="24975"/>
                  </a:cubicBezTo>
                  <a:cubicBezTo>
                    <a:pt x="2029" y="25015"/>
                    <a:pt x="1988" y="25056"/>
                    <a:pt x="1928" y="25096"/>
                  </a:cubicBezTo>
                  <a:cubicBezTo>
                    <a:pt x="1745" y="25238"/>
                    <a:pt x="1563" y="25400"/>
                    <a:pt x="1360" y="25543"/>
                  </a:cubicBezTo>
                  <a:cubicBezTo>
                    <a:pt x="1320" y="25562"/>
                    <a:pt x="1279" y="25603"/>
                    <a:pt x="1238" y="25624"/>
                  </a:cubicBezTo>
                  <a:cubicBezTo>
                    <a:pt x="1076" y="25746"/>
                    <a:pt x="933" y="25846"/>
                    <a:pt x="771" y="25949"/>
                  </a:cubicBezTo>
                  <a:lnTo>
                    <a:pt x="589" y="26070"/>
                  </a:lnTo>
                  <a:cubicBezTo>
                    <a:pt x="406" y="26192"/>
                    <a:pt x="203" y="26314"/>
                    <a:pt x="0" y="26435"/>
                  </a:cubicBezTo>
                  <a:lnTo>
                    <a:pt x="5315" y="23352"/>
                  </a:lnTo>
                  <a:cubicBezTo>
                    <a:pt x="5518" y="23230"/>
                    <a:pt x="5721" y="23108"/>
                    <a:pt x="5924" y="22966"/>
                  </a:cubicBezTo>
                  <a:cubicBezTo>
                    <a:pt x="5986" y="22946"/>
                    <a:pt x="6026" y="22905"/>
                    <a:pt x="6086" y="22865"/>
                  </a:cubicBezTo>
                  <a:cubicBezTo>
                    <a:pt x="6248" y="22763"/>
                    <a:pt x="6411" y="22641"/>
                    <a:pt x="6554" y="22540"/>
                  </a:cubicBezTo>
                  <a:cubicBezTo>
                    <a:pt x="6614" y="22500"/>
                    <a:pt x="6654" y="22479"/>
                    <a:pt x="6695" y="22438"/>
                  </a:cubicBezTo>
                  <a:cubicBezTo>
                    <a:pt x="6878" y="22297"/>
                    <a:pt x="7081" y="22154"/>
                    <a:pt x="7263" y="21992"/>
                  </a:cubicBezTo>
                  <a:cubicBezTo>
                    <a:pt x="7303" y="21951"/>
                    <a:pt x="7344" y="21911"/>
                    <a:pt x="7385" y="21891"/>
                  </a:cubicBezTo>
                  <a:cubicBezTo>
                    <a:pt x="7527" y="21748"/>
                    <a:pt x="7690" y="21627"/>
                    <a:pt x="7831" y="21485"/>
                  </a:cubicBezTo>
                  <a:cubicBezTo>
                    <a:pt x="7871" y="21445"/>
                    <a:pt x="7933" y="21404"/>
                    <a:pt x="7974" y="21343"/>
                  </a:cubicBezTo>
                  <a:cubicBezTo>
                    <a:pt x="8155" y="21180"/>
                    <a:pt x="8339" y="20999"/>
                    <a:pt x="8521" y="20815"/>
                  </a:cubicBezTo>
                  <a:lnTo>
                    <a:pt x="8542" y="20796"/>
                  </a:lnTo>
                  <a:cubicBezTo>
                    <a:pt x="8704" y="20612"/>
                    <a:pt x="8866" y="20430"/>
                    <a:pt x="9029" y="20228"/>
                  </a:cubicBezTo>
                  <a:cubicBezTo>
                    <a:pt x="9089" y="20187"/>
                    <a:pt x="9129" y="20125"/>
                    <a:pt x="9170" y="20065"/>
                  </a:cubicBezTo>
                  <a:cubicBezTo>
                    <a:pt x="9313" y="19903"/>
                    <a:pt x="9434" y="19720"/>
                    <a:pt x="9576" y="19557"/>
                  </a:cubicBezTo>
                  <a:cubicBezTo>
                    <a:pt x="9597" y="19517"/>
                    <a:pt x="9637" y="19457"/>
                    <a:pt x="9678" y="19416"/>
                  </a:cubicBezTo>
                  <a:cubicBezTo>
                    <a:pt x="9840" y="19213"/>
                    <a:pt x="9981" y="18989"/>
                    <a:pt x="10124" y="18746"/>
                  </a:cubicBezTo>
                  <a:cubicBezTo>
                    <a:pt x="10144" y="18726"/>
                    <a:pt x="10165" y="18726"/>
                    <a:pt x="10165" y="18705"/>
                  </a:cubicBezTo>
                  <a:cubicBezTo>
                    <a:pt x="10184" y="18665"/>
                    <a:pt x="10205" y="18624"/>
                    <a:pt x="10246" y="18584"/>
                  </a:cubicBezTo>
                  <a:cubicBezTo>
                    <a:pt x="10346" y="18402"/>
                    <a:pt x="10468" y="18199"/>
                    <a:pt x="10590" y="17996"/>
                  </a:cubicBezTo>
                  <a:cubicBezTo>
                    <a:pt x="10630" y="17934"/>
                    <a:pt x="10671" y="17853"/>
                    <a:pt x="10712" y="17793"/>
                  </a:cubicBezTo>
                  <a:cubicBezTo>
                    <a:pt x="10833" y="17550"/>
                    <a:pt x="10976" y="17285"/>
                    <a:pt x="11117" y="17001"/>
                  </a:cubicBezTo>
                  <a:lnTo>
                    <a:pt x="11117" y="16982"/>
                  </a:lnTo>
                  <a:cubicBezTo>
                    <a:pt x="11117" y="16982"/>
                    <a:pt x="11138" y="16961"/>
                    <a:pt x="11138" y="16941"/>
                  </a:cubicBezTo>
                  <a:cubicBezTo>
                    <a:pt x="11341" y="16514"/>
                    <a:pt x="11523" y="16068"/>
                    <a:pt x="11706" y="15602"/>
                  </a:cubicBezTo>
                  <a:cubicBezTo>
                    <a:pt x="11706" y="15581"/>
                    <a:pt x="11726" y="15581"/>
                    <a:pt x="11726" y="15562"/>
                  </a:cubicBezTo>
                  <a:cubicBezTo>
                    <a:pt x="11726" y="15521"/>
                    <a:pt x="11747" y="15500"/>
                    <a:pt x="11747" y="15459"/>
                  </a:cubicBezTo>
                  <a:cubicBezTo>
                    <a:pt x="11909" y="15075"/>
                    <a:pt x="12031" y="14669"/>
                    <a:pt x="12153" y="14242"/>
                  </a:cubicBezTo>
                  <a:lnTo>
                    <a:pt x="12172" y="14242"/>
                  </a:lnTo>
                  <a:cubicBezTo>
                    <a:pt x="12275" y="13877"/>
                    <a:pt x="12375" y="13492"/>
                    <a:pt x="12456" y="13106"/>
                  </a:cubicBezTo>
                  <a:cubicBezTo>
                    <a:pt x="12477" y="13046"/>
                    <a:pt x="12477" y="13005"/>
                    <a:pt x="12497" y="12965"/>
                  </a:cubicBezTo>
                  <a:cubicBezTo>
                    <a:pt x="12497" y="12924"/>
                    <a:pt x="12518" y="12884"/>
                    <a:pt x="12518" y="12843"/>
                  </a:cubicBezTo>
                  <a:cubicBezTo>
                    <a:pt x="12599" y="12497"/>
                    <a:pt x="12680" y="12132"/>
                    <a:pt x="12740" y="11767"/>
                  </a:cubicBezTo>
                  <a:lnTo>
                    <a:pt x="12740" y="11727"/>
                  </a:lnTo>
                  <a:cubicBezTo>
                    <a:pt x="12802" y="11382"/>
                    <a:pt x="12843" y="11037"/>
                    <a:pt x="12903" y="10672"/>
                  </a:cubicBezTo>
                  <a:cubicBezTo>
                    <a:pt x="12903" y="10631"/>
                    <a:pt x="12903" y="10590"/>
                    <a:pt x="12924" y="10530"/>
                  </a:cubicBezTo>
                  <a:cubicBezTo>
                    <a:pt x="12924" y="10469"/>
                    <a:pt x="12924" y="10388"/>
                    <a:pt x="12943" y="10328"/>
                  </a:cubicBezTo>
                  <a:cubicBezTo>
                    <a:pt x="12964" y="10084"/>
                    <a:pt x="13005" y="9820"/>
                    <a:pt x="13024" y="9557"/>
                  </a:cubicBezTo>
                  <a:cubicBezTo>
                    <a:pt x="13024" y="9475"/>
                    <a:pt x="13045" y="9394"/>
                    <a:pt x="13045" y="9333"/>
                  </a:cubicBezTo>
                  <a:lnTo>
                    <a:pt x="13045" y="9191"/>
                  </a:lnTo>
                  <a:cubicBezTo>
                    <a:pt x="13086" y="8867"/>
                    <a:pt x="13105" y="8521"/>
                    <a:pt x="13105" y="8177"/>
                  </a:cubicBezTo>
                  <a:cubicBezTo>
                    <a:pt x="13127" y="8137"/>
                    <a:pt x="13127" y="8115"/>
                    <a:pt x="13127" y="8075"/>
                  </a:cubicBezTo>
                  <a:lnTo>
                    <a:pt x="13127" y="8055"/>
                  </a:lnTo>
                  <a:cubicBezTo>
                    <a:pt x="13146" y="7669"/>
                    <a:pt x="13146" y="7285"/>
                    <a:pt x="13146" y="6879"/>
                  </a:cubicBezTo>
                  <a:lnTo>
                    <a:pt x="13146" y="6798"/>
                  </a:lnTo>
                  <a:lnTo>
                    <a:pt x="13146" y="6533"/>
                  </a:lnTo>
                  <a:lnTo>
                    <a:pt x="13146" y="5662"/>
                  </a:lnTo>
                  <a:cubicBezTo>
                    <a:pt x="13127" y="5580"/>
                    <a:pt x="13127" y="5519"/>
                    <a:pt x="13127" y="5459"/>
                  </a:cubicBezTo>
                  <a:lnTo>
                    <a:pt x="13127" y="5215"/>
                  </a:lnTo>
                  <a:cubicBezTo>
                    <a:pt x="13105" y="4931"/>
                    <a:pt x="13105" y="4647"/>
                    <a:pt x="13086" y="4342"/>
                  </a:cubicBezTo>
                  <a:cubicBezTo>
                    <a:pt x="13086" y="4241"/>
                    <a:pt x="13065" y="4160"/>
                    <a:pt x="13065" y="4058"/>
                  </a:cubicBezTo>
                  <a:lnTo>
                    <a:pt x="13065" y="3896"/>
                  </a:lnTo>
                  <a:cubicBezTo>
                    <a:pt x="13024" y="3552"/>
                    <a:pt x="13005" y="3187"/>
                    <a:pt x="12964" y="2821"/>
                  </a:cubicBezTo>
                  <a:cubicBezTo>
                    <a:pt x="12964" y="2740"/>
                    <a:pt x="12964" y="2659"/>
                    <a:pt x="12943" y="2597"/>
                  </a:cubicBezTo>
                  <a:lnTo>
                    <a:pt x="12943" y="2557"/>
                  </a:lnTo>
                  <a:cubicBezTo>
                    <a:pt x="12903" y="2091"/>
                    <a:pt x="12843" y="1604"/>
                    <a:pt x="12781" y="1117"/>
                  </a:cubicBezTo>
                  <a:lnTo>
                    <a:pt x="12781" y="1015"/>
                  </a:lnTo>
                  <a:cubicBezTo>
                    <a:pt x="12740" y="690"/>
                    <a:pt x="12680" y="346"/>
                    <a:pt x="12640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4358347" y="2460261"/>
              <a:ext cx="369549" cy="713789"/>
            </a:xfrm>
            <a:custGeom>
              <a:avLst/>
              <a:gdLst/>
              <a:ahLst/>
              <a:cxnLst/>
              <a:rect l="l" t="t" r="r" b="b"/>
              <a:pathLst>
                <a:path w="10002" h="19319" extrusionOk="0">
                  <a:moveTo>
                    <a:pt x="3109" y="1150"/>
                  </a:moveTo>
                  <a:cubicBezTo>
                    <a:pt x="3395" y="1150"/>
                    <a:pt x="3717" y="1242"/>
                    <a:pt x="4058" y="1437"/>
                  </a:cubicBezTo>
                  <a:lnTo>
                    <a:pt x="6005" y="2573"/>
                  </a:lnTo>
                  <a:cubicBezTo>
                    <a:pt x="7182" y="3241"/>
                    <a:pt x="8135" y="4905"/>
                    <a:pt x="8135" y="6244"/>
                  </a:cubicBezTo>
                  <a:lnTo>
                    <a:pt x="8135" y="8943"/>
                  </a:lnTo>
                  <a:lnTo>
                    <a:pt x="1907" y="5372"/>
                  </a:lnTo>
                  <a:lnTo>
                    <a:pt x="1927" y="2654"/>
                  </a:lnTo>
                  <a:cubicBezTo>
                    <a:pt x="1927" y="1703"/>
                    <a:pt x="2408" y="1150"/>
                    <a:pt x="3109" y="1150"/>
                  </a:cubicBezTo>
                  <a:close/>
                  <a:moveTo>
                    <a:pt x="4434" y="9215"/>
                  </a:moveTo>
                  <a:cubicBezTo>
                    <a:pt x="4608" y="9215"/>
                    <a:pt x="4804" y="9271"/>
                    <a:pt x="5010" y="9389"/>
                  </a:cubicBezTo>
                  <a:cubicBezTo>
                    <a:pt x="5741" y="9814"/>
                    <a:pt x="6309" y="10809"/>
                    <a:pt x="6309" y="11640"/>
                  </a:cubicBezTo>
                  <a:cubicBezTo>
                    <a:pt x="6309" y="12236"/>
                    <a:pt x="6018" y="12576"/>
                    <a:pt x="5591" y="12576"/>
                  </a:cubicBezTo>
                  <a:cubicBezTo>
                    <a:pt x="5567" y="12576"/>
                    <a:pt x="5543" y="12575"/>
                    <a:pt x="5518" y="12573"/>
                  </a:cubicBezTo>
                  <a:lnTo>
                    <a:pt x="5518" y="14359"/>
                  </a:lnTo>
                  <a:cubicBezTo>
                    <a:pt x="5518" y="14586"/>
                    <a:pt x="5399" y="14714"/>
                    <a:pt x="5229" y="14714"/>
                  </a:cubicBezTo>
                  <a:cubicBezTo>
                    <a:pt x="5157" y="14714"/>
                    <a:pt x="5076" y="14691"/>
                    <a:pt x="4991" y="14643"/>
                  </a:cubicBezTo>
                  <a:cubicBezTo>
                    <a:pt x="4726" y="14480"/>
                    <a:pt x="4483" y="14096"/>
                    <a:pt x="4483" y="13771"/>
                  </a:cubicBezTo>
                  <a:lnTo>
                    <a:pt x="4504" y="11986"/>
                  </a:lnTo>
                  <a:cubicBezTo>
                    <a:pt x="4037" y="11478"/>
                    <a:pt x="3712" y="10769"/>
                    <a:pt x="3712" y="10139"/>
                  </a:cubicBezTo>
                  <a:cubicBezTo>
                    <a:pt x="3712" y="9549"/>
                    <a:pt x="4008" y="9215"/>
                    <a:pt x="4434" y="9215"/>
                  </a:cubicBezTo>
                  <a:close/>
                  <a:moveTo>
                    <a:pt x="2698" y="1"/>
                  </a:moveTo>
                  <a:cubicBezTo>
                    <a:pt x="1713" y="1"/>
                    <a:pt x="1034" y="785"/>
                    <a:pt x="1034" y="2146"/>
                  </a:cubicBezTo>
                  <a:lnTo>
                    <a:pt x="1015" y="4845"/>
                  </a:lnTo>
                  <a:lnTo>
                    <a:pt x="20" y="4277"/>
                  </a:lnTo>
                  <a:lnTo>
                    <a:pt x="20" y="10017"/>
                  </a:lnTo>
                  <a:cubicBezTo>
                    <a:pt x="0" y="13182"/>
                    <a:pt x="2232" y="17036"/>
                    <a:pt x="4991" y="18640"/>
                  </a:cubicBezTo>
                  <a:cubicBezTo>
                    <a:pt x="5794" y="19100"/>
                    <a:pt x="6552" y="19318"/>
                    <a:pt x="7224" y="19318"/>
                  </a:cubicBezTo>
                  <a:cubicBezTo>
                    <a:pt x="8861" y="19318"/>
                    <a:pt x="9987" y="18023"/>
                    <a:pt x="10001" y="15779"/>
                  </a:cubicBezTo>
                  <a:lnTo>
                    <a:pt x="10001" y="10038"/>
                  </a:lnTo>
                  <a:lnTo>
                    <a:pt x="9027" y="9470"/>
                  </a:lnTo>
                  <a:lnTo>
                    <a:pt x="9027" y="6752"/>
                  </a:lnTo>
                  <a:cubicBezTo>
                    <a:pt x="9027" y="4845"/>
                    <a:pt x="7688" y="2511"/>
                    <a:pt x="6005" y="1537"/>
                  </a:cubicBezTo>
                  <a:lnTo>
                    <a:pt x="4058" y="422"/>
                  </a:lnTo>
                  <a:cubicBezTo>
                    <a:pt x="3569" y="136"/>
                    <a:pt x="3107" y="1"/>
                    <a:pt x="2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D4F73FA-8966-C405-4BC4-82F0CE56E0F4}"/>
              </a:ext>
            </a:extLst>
          </p:cNvPr>
          <p:cNvSpPr/>
          <p:nvPr/>
        </p:nvSpPr>
        <p:spPr>
          <a:xfrm>
            <a:off x="2343148" y="2620740"/>
            <a:ext cx="555170" cy="12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2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OPCION B:</a:t>
            </a:r>
            <a:endParaRPr/>
          </a:p>
        </p:txBody>
      </p:sp>
      <p:sp>
        <p:nvSpPr>
          <p:cNvPr id="1364" name="Google Shape;1364;p62"/>
          <p:cNvSpPr txBox="1">
            <a:spLocks noGrp="1"/>
          </p:cNvSpPr>
          <p:nvPr>
            <p:ph type="body" idx="4294967295"/>
          </p:nvPr>
        </p:nvSpPr>
        <p:spPr>
          <a:xfrm>
            <a:off x="2974950" y="4238175"/>
            <a:ext cx="31941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ATAQUE DE SPAM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63" title="X2Download.com-Mensajes y llamadas masivas a un celular Spam con Kali Linux- ACTUALIZADO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300" y="483400"/>
            <a:ext cx="6045200" cy="41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4"/>
          <p:cNvSpPr txBox="1">
            <a:spLocks noGrp="1"/>
          </p:cNvSpPr>
          <p:nvPr>
            <p:ph type="title"/>
          </p:nvPr>
        </p:nvSpPr>
        <p:spPr>
          <a:xfrm>
            <a:off x="713225" y="539501"/>
            <a:ext cx="771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REFERENCIAS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75" name="Google Shape;1375;p64"/>
          <p:cNvSpPr txBox="1">
            <a:spLocks noGrp="1"/>
          </p:cNvSpPr>
          <p:nvPr>
            <p:ph type="body" idx="1"/>
          </p:nvPr>
        </p:nvSpPr>
        <p:spPr>
          <a:xfrm>
            <a:off x="4505325" y="1643050"/>
            <a:ext cx="3925500" cy="27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Roboto Mono"/>
              <a:buChar char="●"/>
            </a:pPr>
            <a:r>
              <a:rPr lang="en">
                <a:solidFill>
                  <a:srgbClr val="455A64"/>
                </a:solidFill>
              </a:rPr>
              <a:t>https://kandi.openweaver.com/python/FDX100/GOD-KILLER</a:t>
            </a:r>
            <a:endParaRPr>
              <a:solidFill>
                <a:srgbClr val="455A64"/>
              </a:solidFill>
            </a:endParaRPr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Roboto Mono"/>
              <a:buChar char="●"/>
            </a:pPr>
            <a:r>
              <a:rPr lang="en">
                <a:solidFill>
                  <a:srgbClr val="455A64"/>
                </a:solidFill>
              </a:rPr>
              <a:t>https://salamancageek.blogspot.com/2020/08/suplantacion-sms.html</a:t>
            </a:r>
            <a:endParaRPr>
              <a:solidFill>
                <a:srgbClr val="455A64"/>
              </a:solidFill>
            </a:endParaRPr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Roboto Mono"/>
              <a:buChar char="●"/>
            </a:pPr>
            <a:r>
              <a:rPr lang="en">
                <a:solidFill>
                  <a:srgbClr val="455A64"/>
                </a:solidFill>
              </a:rPr>
              <a:t>https://github.com/FDX100/GOD-KILLER</a:t>
            </a:r>
            <a:endParaRPr>
              <a:solidFill>
                <a:srgbClr val="455A64"/>
              </a:solidFill>
            </a:endParaRPr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Roboto Mono"/>
              <a:buChar char="●"/>
            </a:pPr>
            <a:r>
              <a:rPr lang="en">
                <a:solidFill>
                  <a:srgbClr val="455A64"/>
                </a:solidFill>
              </a:rPr>
              <a:t>https://youtu.be/S9p42b_3i64</a:t>
            </a:r>
            <a:endParaRPr>
              <a:solidFill>
                <a:srgbClr val="455A64"/>
              </a:solidFill>
            </a:endParaRPr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Roboto Mono"/>
              <a:buChar char="●"/>
            </a:pPr>
            <a:r>
              <a:rPr lang="en">
                <a:solidFill>
                  <a:srgbClr val="455A64"/>
                </a:solidFill>
              </a:rPr>
              <a:t>https://youtu.be/oEoOJLy3E60</a:t>
            </a:r>
            <a:endParaRPr>
              <a:solidFill>
                <a:srgbClr val="455A64"/>
              </a:solidFill>
            </a:endParaRPr>
          </a:p>
        </p:txBody>
      </p:sp>
      <p:sp>
        <p:nvSpPr>
          <p:cNvPr id="1376" name="Google Shape;1376;p64"/>
          <p:cNvSpPr/>
          <p:nvPr/>
        </p:nvSpPr>
        <p:spPr>
          <a:xfrm flipH="1">
            <a:off x="1461240" y="2669438"/>
            <a:ext cx="2875885" cy="1653039"/>
          </a:xfrm>
          <a:custGeom>
            <a:avLst/>
            <a:gdLst/>
            <a:ahLst/>
            <a:cxnLst/>
            <a:rect l="l" t="t" r="r" b="b"/>
            <a:pathLst>
              <a:path w="66664" h="38318" extrusionOk="0">
                <a:moveTo>
                  <a:pt x="26861" y="1"/>
                </a:moveTo>
                <a:cubicBezTo>
                  <a:pt x="26253" y="1"/>
                  <a:pt x="25644" y="132"/>
                  <a:pt x="25178" y="396"/>
                </a:cubicBezTo>
                <a:lnTo>
                  <a:pt x="914" y="14496"/>
                </a:lnTo>
                <a:cubicBezTo>
                  <a:pt x="1" y="15043"/>
                  <a:pt x="1" y="15916"/>
                  <a:pt x="934" y="16444"/>
                </a:cubicBezTo>
                <a:lnTo>
                  <a:pt x="38100" y="37908"/>
                </a:lnTo>
                <a:cubicBezTo>
                  <a:pt x="38566" y="38181"/>
                  <a:pt x="39175" y="38318"/>
                  <a:pt x="39783" y="38318"/>
                </a:cubicBezTo>
                <a:cubicBezTo>
                  <a:pt x="40392" y="38318"/>
                  <a:pt x="41001" y="38181"/>
                  <a:pt x="41467" y="37908"/>
                </a:cubicBezTo>
                <a:lnTo>
                  <a:pt x="65730" y="23807"/>
                </a:lnTo>
                <a:cubicBezTo>
                  <a:pt x="66664" y="23260"/>
                  <a:pt x="66644" y="22387"/>
                  <a:pt x="65711" y="21860"/>
                </a:cubicBezTo>
                <a:lnTo>
                  <a:pt x="28545" y="396"/>
                </a:lnTo>
                <a:cubicBezTo>
                  <a:pt x="28079" y="132"/>
                  <a:pt x="27470" y="1"/>
                  <a:pt x="268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64"/>
          <p:cNvSpPr/>
          <p:nvPr/>
        </p:nvSpPr>
        <p:spPr>
          <a:xfrm flipH="1">
            <a:off x="1681763" y="2786695"/>
            <a:ext cx="2082066" cy="1193598"/>
          </a:xfrm>
          <a:custGeom>
            <a:avLst/>
            <a:gdLst/>
            <a:ahLst/>
            <a:cxnLst/>
            <a:rect l="l" t="t" r="r" b="b"/>
            <a:pathLst>
              <a:path w="48263" h="27668" extrusionOk="0">
                <a:moveTo>
                  <a:pt x="13057" y="1"/>
                </a:moveTo>
                <a:cubicBezTo>
                  <a:pt x="12700" y="1"/>
                  <a:pt x="12345" y="92"/>
                  <a:pt x="12030" y="275"/>
                </a:cubicBezTo>
                <a:lnTo>
                  <a:pt x="366" y="6970"/>
                </a:lnTo>
                <a:cubicBezTo>
                  <a:pt x="0" y="7172"/>
                  <a:pt x="0" y="7680"/>
                  <a:pt x="366" y="7862"/>
                </a:cubicBezTo>
                <a:lnTo>
                  <a:pt x="34164" y="27378"/>
                </a:lnTo>
                <a:cubicBezTo>
                  <a:pt x="34488" y="27571"/>
                  <a:pt x="34848" y="27668"/>
                  <a:pt x="35208" y="27668"/>
                </a:cubicBezTo>
                <a:cubicBezTo>
                  <a:pt x="35568" y="27668"/>
                  <a:pt x="35928" y="27571"/>
                  <a:pt x="36252" y="27378"/>
                </a:cubicBezTo>
                <a:lnTo>
                  <a:pt x="47918" y="20705"/>
                </a:lnTo>
                <a:cubicBezTo>
                  <a:pt x="48262" y="20502"/>
                  <a:pt x="48262" y="19994"/>
                  <a:pt x="47918" y="19791"/>
                </a:cubicBezTo>
                <a:lnTo>
                  <a:pt x="14099" y="275"/>
                </a:lnTo>
                <a:cubicBezTo>
                  <a:pt x="13774" y="92"/>
                  <a:pt x="13415" y="1"/>
                  <a:pt x="130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64"/>
          <p:cNvSpPr/>
          <p:nvPr/>
        </p:nvSpPr>
        <p:spPr>
          <a:xfrm flipH="1">
            <a:off x="2915781" y="3452744"/>
            <a:ext cx="736012" cy="417509"/>
          </a:xfrm>
          <a:custGeom>
            <a:avLst/>
            <a:gdLst/>
            <a:ahLst/>
            <a:cxnLst/>
            <a:rect l="l" t="t" r="r" b="b"/>
            <a:pathLst>
              <a:path w="17061" h="9678" extrusionOk="0">
                <a:moveTo>
                  <a:pt x="6147" y="0"/>
                </a:moveTo>
                <a:cubicBezTo>
                  <a:pt x="5873" y="0"/>
                  <a:pt x="5599" y="71"/>
                  <a:pt x="5356" y="213"/>
                </a:cubicBezTo>
                <a:lnTo>
                  <a:pt x="284" y="3054"/>
                </a:lnTo>
                <a:cubicBezTo>
                  <a:pt x="0" y="3216"/>
                  <a:pt x="0" y="3622"/>
                  <a:pt x="284" y="3784"/>
                </a:cubicBezTo>
                <a:lnTo>
                  <a:pt x="10122" y="9464"/>
                </a:lnTo>
                <a:cubicBezTo>
                  <a:pt x="10366" y="9606"/>
                  <a:pt x="10640" y="9677"/>
                  <a:pt x="10914" y="9677"/>
                </a:cubicBezTo>
                <a:cubicBezTo>
                  <a:pt x="11188" y="9677"/>
                  <a:pt x="11461" y="9606"/>
                  <a:pt x="11705" y="9464"/>
                </a:cubicBezTo>
                <a:lnTo>
                  <a:pt x="16757" y="6645"/>
                </a:lnTo>
                <a:cubicBezTo>
                  <a:pt x="17041" y="6483"/>
                  <a:pt x="17061" y="6056"/>
                  <a:pt x="16757" y="5894"/>
                </a:cubicBezTo>
                <a:lnTo>
                  <a:pt x="6938" y="213"/>
                </a:lnTo>
                <a:cubicBezTo>
                  <a:pt x="6695" y="71"/>
                  <a:pt x="6421" y="0"/>
                  <a:pt x="61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64"/>
          <p:cNvSpPr/>
          <p:nvPr/>
        </p:nvSpPr>
        <p:spPr>
          <a:xfrm flipH="1">
            <a:off x="1471723" y="3336825"/>
            <a:ext cx="2855739" cy="1065989"/>
          </a:xfrm>
          <a:custGeom>
            <a:avLst/>
            <a:gdLst/>
            <a:ahLst/>
            <a:cxnLst/>
            <a:rect l="l" t="t" r="r" b="b"/>
            <a:pathLst>
              <a:path w="66197" h="24710" extrusionOk="0">
                <a:moveTo>
                  <a:pt x="1" y="0"/>
                </a:moveTo>
                <a:lnTo>
                  <a:pt x="1" y="1867"/>
                </a:lnTo>
                <a:cubicBezTo>
                  <a:pt x="1" y="2211"/>
                  <a:pt x="223" y="2576"/>
                  <a:pt x="710" y="2840"/>
                </a:cubicBezTo>
                <a:lnTo>
                  <a:pt x="37876" y="24304"/>
                </a:lnTo>
                <a:cubicBezTo>
                  <a:pt x="37978" y="24364"/>
                  <a:pt x="38099" y="24426"/>
                  <a:pt x="38221" y="24466"/>
                </a:cubicBezTo>
                <a:cubicBezTo>
                  <a:pt x="38302" y="24507"/>
                  <a:pt x="38403" y="24547"/>
                  <a:pt x="38505" y="24567"/>
                </a:cubicBezTo>
                <a:lnTo>
                  <a:pt x="38749" y="24629"/>
                </a:lnTo>
                <a:cubicBezTo>
                  <a:pt x="38830" y="24648"/>
                  <a:pt x="38911" y="24669"/>
                  <a:pt x="38992" y="24669"/>
                </a:cubicBezTo>
                <a:cubicBezTo>
                  <a:pt x="39073" y="24689"/>
                  <a:pt x="39154" y="24689"/>
                  <a:pt x="39214" y="24689"/>
                </a:cubicBezTo>
                <a:cubicBezTo>
                  <a:pt x="39296" y="24710"/>
                  <a:pt x="39377" y="24710"/>
                  <a:pt x="39458" y="24710"/>
                </a:cubicBezTo>
                <a:lnTo>
                  <a:pt x="39701" y="24710"/>
                </a:lnTo>
                <a:cubicBezTo>
                  <a:pt x="39783" y="24710"/>
                  <a:pt x="39885" y="24689"/>
                  <a:pt x="39966" y="24689"/>
                </a:cubicBezTo>
                <a:cubicBezTo>
                  <a:pt x="40067" y="24689"/>
                  <a:pt x="40169" y="24669"/>
                  <a:pt x="40269" y="24648"/>
                </a:cubicBezTo>
                <a:cubicBezTo>
                  <a:pt x="40412" y="24629"/>
                  <a:pt x="40575" y="24588"/>
                  <a:pt x="40716" y="24526"/>
                </a:cubicBezTo>
                <a:cubicBezTo>
                  <a:pt x="40899" y="24486"/>
                  <a:pt x="41081" y="24405"/>
                  <a:pt x="41224" y="24304"/>
                </a:cubicBezTo>
                <a:lnTo>
                  <a:pt x="65506" y="10204"/>
                </a:lnTo>
                <a:lnTo>
                  <a:pt x="65527" y="10184"/>
                </a:lnTo>
                <a:cubicBezTo>
                  <a:pt x="65649" y="10123"/>
                  <a:pt x="65750" y="10041"/>
                  <a:pt x="65831" y="9960"/>
                </a:cubicBezTo>
                <a:cubicBezTo>
                  <a:pt x="65893" y="9920"/>
                  <a:pt x="65933" y="9860"/>
                  <a:pt x="65974" y="9798"/>
                </a:cubicBezTo>
                <a:cubicBezTo>
                  <a:pt x="66014" y="9757"/>
                  <a:pt x="66055" y="9717"/>
                  <a:pt x="66074" y="9657"/>
                </a:cubicBezTo>
                <a:lnTo>
                  <a:pt x="66136" y="9535"/>
                </a:lnTo>
                <a:cubicBezTo>
                  <a:pt x="66156" y="9494"/>
                  <a:pt x="66177" y="9433"/>
                  <a:pt x="66177" y="9392"/>
                </a:cubicBezTo>
                <a:cubicBezTo>
                  <a:pt x="66177" y="9352"/>
                  <a:pt x="66196" y="9311"/>
                  <a:pt x="66196" y="9251"/>
                </a:cubicBezTo>
                <a:lnTo>
                  <a:pt x="66196" y="9230"/>
                </a:lnTo>
                <a:lnTo>
                  <a:pt x="66196" y="7385"/>
                </a:lnTo>
                <a:cubicBezTo>
                  <a:pt x="66196" y="7445"/>
                  <a:pt x="66196" y="7485"/>
                  <a:pt x="66177" y="7526"/>
                </a:cubicBezTo>
                <a:cubicBezTo>
                  <a:pt x="66177" y="7566"/>
                  <a:pt x="66156" y="7607"/>
                  <a:pt x="66136" y="7669"/>
                </a:cubicBezTo>
                <a:lnTo>
                  <a:pt x="66074" y="7790"/>
                </a:lnTo>
                <a:cubicBezTo>
                  <a:pt x="66055" y="7850"/>
                  <a:pt x="66014" y="7891"/>
                  <a:pt x="65974" y="7932"/>
                </a:cubicBezTo>
                <a:cubicBezTo>
                  <a:pt x="65933" y="7993"/>
                  <a:pt x="65893" y="8053"/>
                  <a:pt x="65831" y="8094"/>
                </a:cubicBezTo>
                <a:cubicBezTo>
                  <a:pt x="65750" y="8175"/>
                  <a:pt x="65649" y="8256"/>
                  <a:pt x="65527" y="8318"/>
                </a:cubicBezTo>
                <a:lnTo>
                  <a:pt x="65506" y="8337"/>
                </a:lnTo>
                <a:lnTo>
                  <a:pt x="41243" y="22438"/>
                </a:lnTo>
                <a:cubicBezTo>
                  <a:pt x="41081" y="22538"/>
                  <a:pt x="40899" y="22600"/>
                  <a:pt x="40716" y="22660"/>
                </a:cubicBezTo>
                <a:cubicBezTo>
                  <a:pt x="40575" y="22722"/>
                  <a:pt x="40432" y="22762"/>
                  <a:pt x="40269" y="22782"/>
                </a:cubicBezTo>
                <a:cubicBezTo>
                  <a:pt x="40169" y="22803"/>
                  <a:pt x="40067" y="22803"/>
                  <a:pt x="39966" y="22822"/>
                </a:cubicBezTo>
                <a:cubicBezTo>
                  <a:pt x="39885" y="22822"/>
                  <a:pt x="39783" y="22843"/>
                  <a:pt x="39701" y="22843"/>
                </a:cubicBezTo>
                <a:lnTo>
                  <a:pt x="39458" y="22843"/>
                </a:lnTo>
                <a:cubicBezTo>
                  <a:pt x="39377" y="22843"/>
                  <a:pt x="39296" y="22843"/>
                  <a:pt x="39236" y="22822"/>
                </a:cubicBezTo>
                <a:cubicBezTo>
                  <a:pt x="39154" y="22822"/>
                  <a:pt x="39073" y="22822"/>
                  <a:pt x="38992" y="22803"/>
                </a:cubicBezTo>
                <a:cubicBezTo>
                  <a:pt x="38911" y="22782"/>
                  <a:pt x="38830" y="22782"/>
                  <a:pt x="38768" y="22762"/>
                </a:cubicBezTo>
                <a:cubicBezTo>
                  <a:pt x="38668" y="22741"/>
                  <a:pt x="38586" y="22722"/>
                  <a:pt x="38505" y="22700"/>
                </a:cubicBezTo>
                <a:cubicBezTo>
                  <a:pt x="38403" y="22681"/>
                  <a:pt x="38322" y="22640"/>
                  <a:pt x="38221" y="22600"/>
                </a:cubicBezTo>
                <a:cubicBezTo>
                  <a:pt x="38099" y="22559"/>
                  <a:pt x="37978" y="22498"/>
                  <a:pt x="37876" y="22438"/>
                </a:cubicBezTo>
                <a:lnTo>
                  <a:pt x="710" y="974"/>
                </a:lnTo>
                <a:cubicBezTo>
                  <a:pt x="244" y="709"/>
                  <a:pt x="1" y="344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64"/>
          <p:cNvSpPr/>
          <p:nvPr/>
        </p:nvSpPr>
        <p:spPr>
          <a:xfrm flipH="1">
            <a:off x="1107642" y="1283588"/>
            <a:ext cx="1823010" cy="2382320"/>
          </a:xfrm>
          <a:custGeom>
            <a:avLst/>
            <a:gdLst/>
            <a:ahLst/>
            <a:cxnLst/>
            <a:rect l="l" t="t" r="r" b="b"/>
            <a:pathLst>
              <a:path w="42258" h="55223" extrusionOk="0">
                <a:moveTo>
                  <a:pt x="1075" y="1"/>
                </a:moveTo>
                <a:cubicBezTo>
                  <a:pt x="1075" y="1"/>
                  <a:pt x="1055" y="20"/>
                  <a:pt x="1034" y="20"/>
                </a:cubicBezTo>
                <a:cubicBezTo>
                  <a:pt x="1015" y="20"/>
                  <a:pt x="994" y="41"/>
                  <a:pt x="994" y="41"/>
                </a:cubicBezTo>
                <a:lnTo>
                  <a:pt x="1" y="609"/>
                </a:lnTo>
                <a:cubicBezTo>
                  <a:pt x="20" y="609"/>
                  <a:pt x="41" y="588"/>
                  <a:pt x="61" y="588"/>
                </a:cubicBezTo>
                <a:lnTo>
                  <a:pt x="101" y="588"/>
                </a:lnTo>
                <a:cubicBezTo>
                  <a:pt x="101" y="569"/>
                  <a:pt x="122" y="569"/>
                  <a:pt x="142" y="569"/>
                </a:cubicBezTo>
                <a:lnTo>
                  <a:pt x="223" y="569"/>
                </a:lnTo>
                <a:cubicBezTo>
                  <a:pt x="244" y="569"/>
                  <a:pt x="244" y="588"/>
                  <a:pt x="263" y="588"/>
                </a:cubicBezTo>
                <a:lnTo>
                  <a:pt x="304" y="588"/>
                </a:lnTo>
                <a:cubicBezTo>
                  <a:pt x="325" y="588"/>
                  <a:pt x="325" y="609"/>
                  <a:pt x="345" y="609"/>
                </a:cubicBezTo>
                <a:lnTo>
                  <a:pt x="366" y="609"/>
                </a:lnTo>
                <a:lnTo>
                  <a:pt x="385" y="629"/>
                </a:lnTo>
                <a:lnTo>
                  <a:pt x="426" y="629"/>
                </a:lnTo>
                <a:cubicBezTo>
                  <a:pt x="426" y="650"/>
                  <a:pt x="426" y="650"/>
                  <a:pt x="447" y="650"/>
                </a:cubicBezTo>
                <a:cubicBezTo>
                  <a:pt x="447" y="650"/>
                  <a:pt x="466" y="650"/>
                  <a:pt x="466" y="670"/>
                </a:cubicBezTo>
                <a:lnTo>
                  <a:pt x="40594" y="23837"/>
                </a:lnTo>
                <a:lnTo>
                  <a:pt x="40615" y="23837"/>
                </a:lnTo>
                <a:lnTo>
                  <a:pt x="40635" y="23858"/>
                </a:lnTo>
                <a:cubicBezTo>
                  <a:pt x="40656" y="23858"/>
                  <a:pt x="40656" y="23878"/>
                  <a:pt x="40656" y="23878"/>
                </a:cubicBezTo>
                <a:cubicBezTo>
                  <a:pt x="40675" y="23878"/>
                  <a:pt x="40675" y="23899"/>
                  <a:pt x="40696" y="23899"/>
                </a:cubicBezTo>
                <a:lnTo>
                  <a:pt x="40716" y="23918"/>
                </a:lnTo>
                <a:cubicBezTo>
                  <a:pt x="40737" y="23918"/>
                  <a:pt x="40737" y="23940"/>
                  <a:pt x="40756" y="23940"/>
                </a:cubicBezTo>
                <a:cubicBezTo>
                  <a:pt x="40756" y="23959"/>
                  <a:pt x="40777" y="23959"/>
                  <a:pt x="40777" y="23959"/>
                </a:cubicBezTo>
                <a:lnTo>
                  <a:pt x="40818" y="24000"/>
                </a:lnTo>
                <a:lnTo>
                  <a:pt x="40837" y="24021"/>
                </a:lnTo>
                <a:cubicBezTo>
                  <a:pt x="40837" y="24040"/>
                  <a:pt x="40859" y="24040"/>
                  <a:pt x="40859" y="24040"/>
                </a:cubicBezTo>
                <a:lnTo>
                  <a:pt x="40899" y="24081"/>
                </a:lnTo>
                <a:cubicBezTo>
                  <a:pt x="40899" y="24081"/>
                  <a:pt x="40899" y="24102"/>
                  <a:pt x="40919" y="24102"/>
                </a:cubicBezTo>
                <a:cubicBezTo>
                  <a:pt x="40919" y="24121"/>
                  <a:pt x="40940" y="24121"/>
                  <a:pt x="40940" y="24142"/>
                </a:cubicBezTo>
                <a:lnTo>
                  <a:pt x="40980" y="24183"/>
                </a:lnTo>
                <a:cubicBezTo>
                  <a:pt x="40980" y="24202"/>
                  <a:pt x="41000" y="24224"/>
                  <a:pt x="41021" y="24243"/>
                </a:cubicBezTo>
                <a:cubicBezTo>
                  <a:pt x="41021" y="24264"/>
                  <a:pt x="41040" y="24284"/>
                  <a:pt x="41061" y="24305"/>
                </a:cubicBezTo>
                <a:cubicBezTo>
                  <a:pt x="41061" y="24324"/>
                  <a:pt x="41081" y="24345"/>
                  <a:pt x="41102" y="24365"/>
                </a:cubicBezTo>
                <a:cubicBezTo>
                  <a:pt x="41102" y="24386"/>
                  <a:pt x="41102" y="24405"/>
                  <a:pt x="41121" y="24405"/>
                </a:cubicBezTo>
                <a:lnTo>
                  <a:pt x="41121" y="24446"/>
                </a:lnTo>
                <a:cubicBezTo>
                  <a:pt x="41143" y="24467"/>
                  <a:pt x="41143" y="24467"/>
                  <a:pt x="41143" y="24486"/>
                </a:cubicBezTo>
                <a:lnTo>
                  <a:pt x="41162" y="24508"/>
                </a:lnTo>
                <a:cubicBezTo>
                  <a:pt x="41162" y="24527"/>
                  <a:pt x="41162" y="24527"/>
                  <a:pt x="41183" y="24548"/>
                </a:cubicBezTo>
                <a:lnTo>
                  <a:pt x="41183" y="24568"/>
                </a:lnTo>
                <a:cubicBezTo>
                  <a:pt x="41183" y="24589"/>
                  <a:pt x="41203" y="24608"/>
                  <a:pt x="41203" y="24608"/>
                </a:cubicBezTo>
                <a:lnTo>
                  <a:pt x="41203" y="24649"/>
                </a:lnTo>
                <a:cubicBezTo>
                  <a:pt x="41203" y="24649"/>
                  <a:pt x="41224" y="24670"/>
                  <a:pt x="41224" y="24689"/>
                </a:cubicBezTo>
                <a:lnTo>
                  <a:pt x="41224" y="24710"/>
                </a:lnTo>
                <a:cubicBezTo>
                  <a:pt x="41224" y="24730"/>
                  <a:pt x="41224" y="24730"/>
                  <a:pt x="41243" y="24751"/>
                </a:cubicBezTo>
                <a:lnTo>
                  <a:pt x="41243" y="24792"/>
                </a:lnTo>
                <a:lnTo>
                  <a:pt x="41243" y="24811"/>
                </a:lnTo>
                <a:lnTo>
                  <a:pt x="41243" y="24852"/>
                </a:lnTo>
                <a:cubicBezTo>
                  <a:pt x="41264" y="24873"/>
                  <a:pt x="41264" y="24873"/>
                  <a:pt x="41264" y="24892"/>
                </a:cubicBezTo>
                <a:lnTo>
                  <a:pt x="41264" y="24913"/>
                </a:lnTo>
                <a:lnTo>
                  <a:pt x="41264" y="24954"/>
                </a:lnTo>
                <a:lnTo>
                  <a:pt x="41264" y="24973"/>
                </a:lnTo>
                <a:lnTo>
                  <a:pt x="41264" y="25014"/>
                </a:lnTo>
                <a:lnTo>
                  <a:pt x="41264" y="25035"/>
                </a:lnTo>
                <a:lnTo>
                  <a:pt x="41264" y="25076"/>
                </a:lnTo>
                <a:cubicBezTo>
                  <a:pt x="41243" y="25076"/>
                  <a:pt x="41243" y="25095"/>
                  <a:pt x="41243" y="25095"/>
                </a:cubicBezTo>
                <a:lnTo>
                  <a:pt x="41243" y="25116"/>
                </a:lnTo>
                <a:lnTo>
                  <a:pt x="35503" y="54938"/>
                </a:lnTo>
                <a:lnTo>
                  <a:pt x="35503" y="54958"/>
                </a:lnTo>
                <a:cubicBezTo>
                  <a:pt x="35503" y="54979"/>
                  <a:pt x="35482" y="54979"/>
                  <a:pt x="35482" y="54998"/>
                </a:cubicBezTo>
                <a:lnTo>
                  <a:pt x="35482" y="55019"/>
                </a:lnTo>
                <a:cubicBezTo>
                  <a:pt x="35462" y="55039"/>
                  <a:pt x="35462" y="55060"/>
                  <a:pt x="35462" y="55060"/>
                </a:cubicBezTo>
                <a:cubicBezTo>
                  <a:pt x="35462" y="55079"/>
                  <a:pt x="35441" y="55100"/>
                  <a:pt x="35441" y="55100"/>
                </a:cubicBezTo>
                <a:cubicBezTo>
                  <a:pt x="35405" y="55154"/>
                  <a:pt x="35369" y="55192"/>
                  <a:pt x="35332" y="55215"/>
                </a:cubicBezTo>
                <a:lnTo>
                  <a:pt x="35332" y="55215"/>
                </a:lnTo>
                <a:lnTo>
                  <a:pt x="36314" y="54654"/>
                </a:lnTo>
                <a:cubicBezTo>
                  <a:pt x="36355" y="54613"/>
                  <a:pt x="36395" y="54592"/>
                  <a:pt x="36415" y="54532"/>
                </a:cubicBezTo>
                <a:lnTo>
                  <a:pt x="36455" y="54492"/>
                </a:lnTo>
                <a:lnTo>
                  <a:pt x="36455" y="54451"/>
                </a:lnTo>
                <a:cubicBezTo>
                  <a:pt x="36477" y="54451"/>
                  <a:pt x="36477" y="54430"/>
                  <a:pt x="36477" y="54411"/>
                </a:cubicBezTo>
                <a:lnTo>
                  <a:pt x="36477" y="54389"/>
                </a:lnTo>
                <a:cubicBezTo>
                  <a:pt x="36496" y="54370"/>
                  <a:pt x="36496" y="54370"/>
                  <a:pt x="36496" y="54349"/>
                </a:cubicBezTo>
                <a:lnTo>
                  <a:pt x="42238" y="24548"/>
                </a:lnTo>
                <a:lnTo>
                  <a:pt x="42238" y="24527"/>
                </a:lnTo>
                <a:lnTo>
                  <a:pt x="42238" y="24508"/>
                </a:lnTo>
                <a:lnTo>
                  <a:pt x="42238" y="24467"/>
                </a:lnTo>
                <a:cubicBezTo>
                  <a:pt x="42238" y="24446"/>
                  <a:pt x="42258" y="24446"/>
                  <a:pt x="42258" y="24426"/>
                </a:cubicBezTo>
                <a:lnTo>
                  <a:pt x="42258" y="24405"/>
                </a:lnTo>
                <a:lnTo>
                  <a:pt x="42258" y="24365"/>
                </a:lnTo>
                <a:cubicBezTo>
                  <a:pt x="42258" y="24365"/>
                  <a:pt x="42258" y="24345"/>
                  <a:pt x="42238" y="24345"/>
                </a:cubicBezTo>
                <a:lnTo>
                  <a:pt x="42238" y="24305"/>
                </a:lnTo>
                <a:lnTo>
                  <a:pt x="42238" y="24284"/>
                </a:lnTo>
                <a:lnTo>
                  <a:pt x="42238" y="24243"/>
                </a:lnTo>
                <a:lnTo>
                  <a:pt x="42238" y="24202"/>
                </a:lnTo>
                <a:lnTo>
                  <a:pt x="42217" y="24183"/>
                </a:lnTo>
                <a:lnTo>
                  <a:pt x="42217" y="24142"/>
                </a:lnTo>
                <a:cubicBezTo>
                  <a:pt x="42217" y="24121"/>
                  <a:pt x="42217" y="24121"/>
                  <a:pt x="42197" y="24102"/>
                </a:cubicBezTo>
                <a:lnTo>
                  <a:pt x="42197" y="24081"/>
                </a:lnTo>
                <a:cubicBezTo>
                  <a:pt x="42197" y="24061"/>
                  <a:pt x="42197" y="24040"/>
                  <a:pt x="42176" y="24040"/>
                </a:cubicBezTo>
                <a:lnTo>
                  <a:pt x="42176" y="24000"/>
                </a:lnTo>
                <a:lnTo>
                  <a:pt x="42157" y="23980"/>
                </a:lnTo>
                <a:lnTo>
                  <a:pt x="42157" y="23940"/>
                </a:lnTo>
                <a:cubicBezTo>
                  <a:pt x="42136" y="23918"/>
                  <a:pt x="42136" y="23918"/>
                  <a:pt x="42136" y="23899"/>
                </a:cubicBezTo>
                <a:lnTo>
                  <a:pt x="42116" y="23878"/>
                </a:lnTo>
                <a:cubicBezTo>
                  <a:pt x="42116" y="23858"/>
                  <a:pt x="42116" y="23858"/>
                  <a:pt x="42095" y="23837"/>
                </a:cubicBezTo>
                <a:cubicBezTo>
                  <a:pt x="42095" y="23818"/>
                  <a:pt x="42095" y="23818"/>
                  <a:pt x="42076" y="23797"/>
                </a:cubicBezTo>
                <a:cubicBezTo>
                  <a:pt x="42076" y="23777"/>
                  <a:pt x="42055" y="23756"/>
                  <a:pt x="42055" y="23737"/>
                </a:cubicBezTo>
                <a:lnTo>
                  <a:pt x="41995" y="23675"/>
                </a:lnTo>
                <a:cubicBezTo>
                  <a:pt x="41995" y="23634"/>
                  <a:pt x="41973" y="23615"/>
                  <a:pt x="41954" y="23594"/>
                </a:cubicBezTo>
                <a:lnTo>
                  <a:pt x="41933" y="23574"/>
                </a:lnTo>
                <a:cubicBezTo>
                  <a:pt x="41913" y="23553"/>
                  <a:pt x="41913" y="23553"/>
                  <a:pt x="41913" y="23534"/>
                </a:cubicBezTo>
                <a:cubicBezTo>
                  <a:pt x="41892" y="23534"/>
                  <a:pt x="41892" y="23513"/>
                  <a:pt x="41873" y="23513"/>
                </a:cubicBezTo>
                <a:cubicBezTo>
                  <a:pt x="41873" y="23493"/>
                  <a:pt x="41852" y="23493"/>
                  <a:pt x="41852" y="23472"/>
                </a:cubicBezTo>
                <a:lnTo>
                  <a:pt x="41832" y="23453"/>
                </a:lnTo>
                <a:lnTo>
                  <a:pt x="41792" y="23412"/>
                </a:lnTo>
                <a:cubicBezTo>
                  <a:pt x="41792" y="23412"/>
                  <a:pt x="41771" y="23412"/>
                  <a:pt x="41771" y="23391"/>
                </a:cubicBezTo>
                <a:cubicBezTo>
                  <a:pt x="41751" y="23391"/>
                  <a:pt x="41751" y="23371"/>
                  <a:pt x="41751" y="23371"/>
                </a:cubicBezTo>
                <a:cubicBezTo>
                  <a:pt x="41730" y="23350"/>
                  <a:pt x="41730" y="23350"/>
                  <a:pt x="41711" y="23350"/>
                </a:cubicBezTo>
                <a:cubicBezTo>
                  <a:pt x="41711" y="23331"/>
                  <a:pt x="41689" y="23331"/>
                  <a:pt x="41689" y="23331"/>
                </a:cubicBezTo>
                <a:cubicBezTo>
                  <a:pt x="41670" y="23310"/>
                  <a:pt x="41670" y="23310"/>
                  <a:pt x="41649" y="23310"/>
                </a:cubicBezTo>
                <a:cubicBezTo>
                  <a:pt x="41649" y="23290"/>
                  <a:pt x="41629" y="23290"/>
                  <a:pt x="41629" y="23290"/>
                </a:cubicBezTo>
                <a:cubicBezTo>
                  <a:pt x="41608" y="23269"/>
                  <a:pt x="41608" y="23269"/>
                  <a:pt x="41589" y="23269"/>
                </a:cubicBezTo>
                <a:lnTo>
                  <a:pt x="1461" y="82"/>
                </a:lnTo>
                <a:lnTo>
                  <a:pt x="1440" y="82"/>
                </a:lnTo>
                <a:cubicBezTo>
                  <a:pt x="1421" y="82"/>
                  <a:pt x="1421" y="61"/>
                  <a:pt x="1400" y="61"/>
                </a:cubicBezTo>
                <a:cubicBezTo>
                  <a:pt x="1400" y="61"/>
                  <a:pt x="1380" y="61"/>
                  <a:pt x="1380" y="41"/>
                </a:cubicBezTo>
                <a:lnTo>
                  <a:pt x="1359" y="41"/>
                </a:lnTo>
                <a:cubicBezTo>
                  <a:pt x="1340" y="41"/>
                  <a:pt x="1340" y="41"/>
                  <a:pt x="1318" y="20"/>
                </a:cubicBezTo>
                <a:lnTo>
                  <a:pt x="1278" y="20"/>
                </a:lnTo>
                <a:cubicBezTo>
                  <a:pt x="1258" y="20"/>
                  <a:pt x="1258" y="1"/>
                  <a:pt x="1237" y="1"/>
                </a:cubicBezTo>
                <a:close/>
                <a:moveTo>
                  <a:pt x="35332" y="55215"/>
                </a:moveTo>
                <a:lnTo>
                  <a:pt x="35319" y="55222"/>
                </a:lnTo>
                <a:cubicBezTo>
                  <a:pt x="35324" y="55220"/>
                  <a:pt x="35328" y="55217"/>
                  <a:pt x="35332" y="552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64"/>
          <p:cNvSpPr/>
          <p:nvPr/>
        </p:nvSpPr>
        <p:spPr>
          <a:xfrm flipH="1">
            <a:off x="1147896" y="1308566"/>
            <a:ext cx="2041816" cy="2359456"/>
          </a:xfrm>
          <a:custGeom>
            <a:avLst/>
            <a:gdLst/>
            <a:ahLst/>
            <a:cxnLst/>
            <a:rect l="l" t="t" r="r" b="b"/>
            <a:pathLst>
              <a:path w="47330" h="54693" extrusionOk="0">
                <a:moveTo>
                  <a:pt x="6172" y="1"/>
                </a:moveTo>
                <a:cubicBezTo>
                  <a:pt x="5994" y="1"/>
                  <a:pt x="5863" y="118"/>
                  <a:pt x="5822" y="334"/>
                </a:cubicBezTo>
                <a:lnTo>
                  <a:pt x="82" y="30136"/>
                </a:lnTo>
                <a:cubicBezTo>
                  <a:pt x="1" y="30562"/>
                  <a:pt x="304" y="31191"/>
                  <a:pt x="731" y="31414"/>
                </a:cubicBezTo>
                <a:lnTo>
                  <a:pt x="40859" y="54602"/>
                </a:lnTo>
                <a:cubicBezTo>
                  <a:pt x="40967" y="54663"/>
                  <a:pt x="41068" y="54692"/>
                  <a:pt x="41157" y="54692"/>
                </a:cubicBezTo>
                <a:cubicBezTo>
                  <a:pt x="41336" y="54692"/>
                  <a:pt x="41467" y="54575"/>
                  <a:pt x="41508" y="54359"/>
                </a:cubicBezTo>
                <a:lnTo>
                  <a:pt x="47248" y="24537"/>
                </a:lnTo>
                <a:cubicBezTo>
                  <a:pt x="47329" y="24110"/>
                  <a:pt x="47026" y="23502"/>
                  <a:pt x="46599" y="23258"/>
                </a:cubicBezTo>
                <a:lnTo>
                  <a:pt x="6471" y="91"/>
                </a:lnTo>
                <a:cubicBezTo>
                  <a:pt x="6363" y="30"/>
                  <a:pt x="6262" y="1"/>
                  <a:pt x="61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4"/>
          <p:cNvSpPr/>
          <p:nvPr/>
        </p:nvSpPr>
        <p:spPr>
          <a:xfrm flipH="1">
            <a:off x="1224900" y="1405201"/>
            <a:ext cx="1887806" cy="2166189"/>
          </a:xfrm>
          <a:custGeom>
            <a:avLst/>
            <a:gdLst/>
            <a:ahLst/>
            <a:cxnLst/>
            <a:rect l="l" t="t" r="r" b="b"/>
            <a:pathLst>
              <a:path w="43760" h="50213" extrusionOk="0">
                <a:moveTo>
                  <a:pt x="5397" y="1"/>
                </a:moveTo>
                <a:lnTo>
                  <a:pt x="1" y="27978"/>
                </a:lnTo>
                <a:cubicBezTo>
                  <a:pt x="20" y="28018"/>
                  <a:pt x="61" y="28078"/>
                  <a:pt x="82" y="28099"/>
                </a:cubicBezTo>
                <a:lnTo>
                  <a:pt x="38363" y="50212"/>
                </a:lnTo>
                <a:lnTo>
                  <a:pt x="43759" y="22235"/>
                </a:lnTo>
                <a:cubicBezTo>
                  <a:pt x="43740" y="22175"/>
                  <a:pt x="43699" y="22114"/>
                  <a:pt x="43678" y="22094"/>
                </a:cubicBezTo>
                <a:lnTo>
                  <a:pt x="5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64"/>
          <p:cNvSpPr/>
          <p:nvPr/>
        </p:nvSpPr>
        <p:spPr>
          <a:xfrm flipH="1">
            <a:off x="3152915" y="2849292"/>
            <a:ext cx="117298" cy="63977"/>
          </a:xfrm>
          <a:custGeom>
            <a:avLst/>
            <a:gdLst/>
            <a:ahLst/>
            <a:cxnLst/>
            <a:rect l="l" t="t" r="r" b="b"/>
            <a:pathLst>
              <a:path w="2719" h="1483" extrusionOk="0">
                <a:moveTo>
                  <a:pt x="0" y="0"/>
                </a:moveTo>
                <a:lnTo>
                  <a:pt x="0" y="528"/>
                </a:lnTo>
                <a:cubicBezTo>
                  <a:pt x="0" y="569"/>
                  <a:pt x="20" y="630"/>
                  <a:pt x="81" y="671"/>
                </a:cubicBezTo>
                <a:lnTo>
                  <a:pt x="1420" y="1421"/>
                </a:lnTo>
                <a:cubicBezTo>
                  <a:pt x="1420" y="1442"/>
                  <a:pt x="1440" y="1442"/>
                  <a:pt x="1461" y="1442"/>
                </a:cubicBezTo>
                <a:cubicBezTo>
                  <a:pt x="1480" y="1461"/>
                  <a:pt x="1480" y="1461"/>
                  <a:pt x="1501" y="1461"/>
                </a:cubicBezTo>
                <a:lnTo>
                  <a:pt x="1521" y="1461"/>
                </a:lnTo>
                <a:cubicBezTo>
                  <a:pt x="1542" y="1461"/>
                  <a:pt x="1562" y="1482"/>
                  <a:pt x="1562" y="1482"/>
                </a:cubicBezTo>
                <a:lnTo>
                  <a:pt x="1704" y="1482"/>
                </a:lnTo>
                <a:cubicBezTo>
                  <a:pt x="1704" y="1482"/>
                  <a:pt x="1724" y="1482"/>
                  <a:pt x="1745" y="1461"/>
                </a:cubicBezTo>
                <a:lnTo>
                  <a:pt x="1805" y="1461"/>
                </a:lnTo>
                <a:cubicBezTo>
                  <a:pt x="1826" y="1442"/>
                  <a:pt x="1846" y="1442"/>
                  <a:pt x="1867" y="1421"/>
                </a:cubicBezTo>
                <a:lnTo>
                  <a:pt x="2638" y="995"/>
                </a:lnTo>
                <a:lnTo>
                  <a:pt x="2638" y="974"/>
                </a:lnTo>
                <a:cubicBezTo>
                  <a:pt x="2657" y="974"/>
                  <a:pt x="2657" y="955"/>
                  <a:pt x="2678" y="955"/>
                </a:cubicBezTo>
                <a:cubicBezTo>
                  <a:pt x="2678" y="934"/>
                  <a:pt x="2698" y="934"/>
                  <a:pt x="2698" y="934"/>
                </a:cubicBezTo>
                <a:cubicBezTo>
                  <a:pt x="2698" y="914"/>
                  <a:pt x="2698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3"/>
                </a:lnTo>
                <a:lnTo>
                  <a:pt x="2719" y="387"/>
                </a:lnTo>
                <a:cubicBezTo>
                  <a:pt x="2698" y="387"/>
                  <a:pt x="2698" y="387"/>
                  <a:pt x="2698" y="406"/>
                </a:cubicBezTo>
                <a:lnTo>
                  <a:pt x="2678" y="427"/>
                </a:lnTo>
                <a:cubicBezTo>
                  <a:pt x="2657" y="427"/>
                  <a:pt x="2657" y="447"/>
                  <a:pt x="2638" y="447"/>
                </a:cubicBezTo>
                <a:lnTo>
                  <a:pt x="2638" y="468"/>
                </a:lnTo>
                <a:lnTo>
                  <a:pt x="1886" y="893"/>
                </a:lnTo>
                <a:cubicBezTo>
                  <a:pt x="1846" y="914"/>
                  <a:pt x="1826" y="914"/>
                  <a:pt x="1805" y="934"/>
                </a:cubicBezTo>
                <a:cubicBezTo>
                  <a:pt x="1785" y="934"/>
                  <a:pt x="1764" y="934"/>
                  <a:pt x="1745" y="955"/>
                </a:cubicBezTo>
                <a:lnTo>
                  <a:pt x="1562" y="955"/>
                </a:lnTo>
                <a:cubicBezTo>
                  <a:pt x="1562" y="955"/>
                  <a:pt x="1542" y="955"/>
                  <a:pt x="1542" y="934"/>
                </a:cubicBezTo>
                <a:lnTo>
                  <a:pt x="1501" y="934"/>
                </a:lnTo>
                <a:cubicBezTo>
                  <a:pt x="1480" y="934"/>
                  <a:pt x="1480" y="934"/>
                  <a:pt x="1461" y="914"/>
                </a:cubicBezTo>
                <a:cubicBezTo>
                  <a:pt x="1440" y="914"/>
                  <a:pt x="1420" y="914"/>
                  <a:pt x="1420" y="893"/>
                </a:cubicBezTo>
                <a:lnTo>
                  <a:pt x="101" y="143"/>
                </a:lnTo>
                <a:cubicBezTo>
                  <a:pt x="20" y="103"/>
                  <a:pt x="0" y="4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64"/>
          <p:cNvSpPr/>
          <p:nvPr/>
        </p:nvSpPr>
        <p:spPr>
          <a:xfrm flipH="1">
            <a:off x="3052311" y="2907057"/>
            <a:ext cx="117298" cy="63977"/>
          </a:xfrm>
          <a:custGeom>
            <a:avLst/>
            <a:gdLst/>
            <a:ahLst/>
            <a:cxnLst/>
            <a:rect l="l" t="t" r="r" b="b"/>
            <a:pathLst>
              <a:path w="2719" h="1483" extrusionOk="0">
                <a:moveTo>
                  <a:pt x="0" y="0"/>
                </a:moveTo>
                <a:lnTo>
                  <a:pt x="0" y="528"/>
                </a:lnTo>
                <a:cubicBezTo>
                  <a:pt x="0" y="590"/>
                  <a:pt x="22" y="630"/>
                  <a:pt x="82" y="671"/>
                </a:cubicBezTo>
                <a:lnTo>
                  <a:pt x="1401" y="1421"/>
                </a:lnTo>
                <a:cubicBezTo>
                  <a:pt x="1421" y="1442"/>
                  <a:pt x="1442" y="1442"/>
                  <a:pt x="1461" y="1461"/>
                </a:cubicBezTo>
                <a:lnTo>
                  <a:pt x="1502" y="1461"/>
                </a:lnTo>
                <a:lnTo>
                  <a:pt x="1523" y="1482"/>
                </a:lnTo>
                <a:lnTo>
                  <a:pt x="1745" y="1482"/>
                </a:lnTo>
                <a:cubicBezTo>
                  <a:pt x="1766" y="1482"/>
                  <a:pt x="1786" y="1461"/>
                  <a:pt x="1807" y="1461"/>
                </a:cubicBezTo>
                <a:cubicBezTo>
                  <a:pt x="1826" y="1461"/>
                  <a:pt x="1847" y="1442"/>
                  <a:pt x="1867" y="1421"/>
                </a:cubicBezTo>
                <a:lnTo>
                  <a:pt x="2638" y="995"/>
                </a:lnTo>
                <a:lnTo>
                  <a:pt x="2678" y="955"/>
                </a:lnTo>
                <a:lnTo>
                  <a:pt x="2699" y="934"/>
                </a:lnTo>
                <a:cubicBezTo>
                  <a:pt x="2699" y="934"/>
                  <a:pt x="2699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2"/>
                </a:lnTo>
                <a:lnTo>
                  <a:pt x="2719" y="387"/>
                </a:lnTo>
                <a:lnTo>
                  <a:pt x="2699" y="406"/>
                </a:lnTo>
                <a:cubicBezTo>
                  <a:pt x="2699" y="427"/>
                  <a:pt x="2678" y="427"/>
                  <a:pt x="2678" y="427"/>
                </a:cubicBezTo>
                <a:lnTo>
                  <a:pt x="2638" y="468"/>
                </a:lnTo>
                <a:lnTo>
                  <a:pt x="1867" y="914"/>
                </a:lnTo>
                <a:cubicBezTo>
                  <a:pt x="1847" y="914"/>
                  <a:pt x="1826" y="934"/>
                  <a:pt x="1807" y="934"/>
                </a:cubicBezTo>
                <a:cubicBezTo>
                  <a:pt x="1786" y="934"/>
                  <a:pt x="1766" y="955"/>
                  <a:pt x="1745" y="955"/>
                </a:cubicBezTo>
                <a:lnTo>
                  <a:pt x="1542" y="955"/>
                </a:lnTo>
                <a:cubicBezTo>
                  <a:pt x="1523" y="955"/>
                  <a:pt x="1502" y="934"/>
                  <a:pt x="1502" y="934"/>
                </a:cubicBezTo>
                <a:lnTo>
                  <a:pt x="1461" y="934"/>
                </a:lnTo>
                <a:cubicBezTo>
                  <a:pt x="1442" y="914"/>
                  <a:pt x="1421" y="914"/>
                  <a:pt x="1401" y="914"/>
                </a:cubicBezTo>
                <a:lnTo>
                  <a:pt x="82" y="143"/>
                </a:lnTo>
                <a:cubicBezTo>
                  <a:pt x="22" y="103"/>
                  <a:pt x="0" y="6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64"/>
          <p:cNvSpPr/>
          <p:nvPr/>
        </p:nvSpPr>
        <p:spPr>
          <a:xfrm flipH="1">
            <a:off x="2951621" y="2965729"/>
            <a:ext cx="118204" cy="63890"/>
          </a:xfrm>
          <a:custGeom>
            <a:avLst/>
            <a:gdLst/>
            <a:ahLst/>
            <a:cxnLst/>
            <a:rect l="l" t="t" r="r" b="b"/>
            <a:pathLst>
              <a:path w="2740" h="1481" extrusionOk="0">
                <a:moveTo>
                  <a:pt x="0" y="0"/>
                </a:moveTo>
                <a:lnTo>
                  <a:pt x="0" y="507"/>
                </a:lnTo>
                <a:cubicBezTo>
                  <a:pt x="0" y="568"/>
                  <a:pt x="41" y="609"/>
                  <a:pt x="102" y="650"/>
                </a:cubicBezTo>
                <a:lnTo>
                  <a:pt x="1420" y="1421"/>
                </a:lnTo>
                <a:cubicBezTo>
                  <a:pt x="1441" y="1421"/>
                  <a:pt x="1461" y="1440"/>
                  <a:pt x="1482" y="1440"/>
                </a:cubicBezTo>
                <a:cubicBezTo>
                  <a:pt x="1482" y="1440"/>
                  <a:pt x="1501" y="1440"/>
                  <a:pt x="1522" y="1461"/>
                </a:cubicBezTo>
                <a:lnTo>
                  <a:pt x="1604" y="1461"/>
                </a:lnTo>
                <a:cubicBezTo>
                  <a:pt x="1623" y="1461"/>
                  <a:pt x="1623" y="1461"/>
                  <a:pt x="1644" y="1481"/>
                </a:cubicBezTo>
                <a:lnTo>
                  <a:pt x="1685" y="1481"/>
                </a:lnTo>
                <a:cubicBezTo>
                  <a:pt x="1685" y="1461"/>
                  <a:pt x="1704" y="1461"/>
                  <a:pt x="1704" y="1461"/>
                </a:cubicBezTo>
                <a:lnTo>
                  <a:pt x="1745" y="1461"/>
                </a:lnTo>
                <a:cubicBezTo>
                  <a:pt x="1766" y="1461"/>
                  <a:pt x="1806" y="1461"/>
                  <a:pt x="1826" y="1440"/>
                </a:cubicBezTo>
                <a:cubicBezTo>
                  <a:pt x="1847" y="1440"/>
                  <a:pt x="1867" y="1421"/>
                  <a:pt x="1888" y="1421"/>
                </a:cubicBezTo>
                <a:lnTo>
                  <a:pt x="2637" y="974"/>
                </a:lnTo>
                <a:lnTo>
                  <a:pt x="2659" y="974"/>
                </a:lnTo>
                <a:lnTo>
                  <a:pt x="2699" y="934"/>
                </a:lnTo>
                <a:lnTo>
                  <a:pt x="2719" y="913"/>
                </a:lnTo>
                <a:lnTo>
                  <a:pt x="2719" y="893"/>
                </a:lnTo>
                <a:cubicBezTo>
                  <a:pt x="2719" y="893"/>
                  <a:pt x="2740" y="893"/>
                  <a:pt x="2740" y="872"/>
                </a:cubicBezTo>
                <a:lnTo>
                  <a:pt x="2740" y="853"/>
                </a:lnTo>
                <a:lnTo>
                  <a:pt x="2740" y="831"/>
                </a:lnTo>
                <a:lnTo>
                  <a:pt x="2740" y="345"/>
                </a:lnTo>
                <a:cubicBezTo>
                  <a:pt x="2740" y="366"/>
                  <a:pt x="2740" y="366"/>
                  <a:pt x="2719" y="366"/>
                </a:cubicBezTo>
                <a:lnTo>
                  <a:pt x="2719" y="385"/>
                </a:lnTo>
                <a:lnTo>
                  <a:pt x="2699" y="406"/>
                </a:lnTo>
                <a:lnTo>
                  <a:pt x="2659" y="447"/>
                </a:lnTo>
                <a:lnTo>
                  <a:pt x="2637" y="447"/>
                </a:lnTo>
                <a:lnTo>
                  <a:pt x="1888" y="893"/>
                </a:lnTo>
                <a:cubicBezTo>
                  <a:pt x="1867" y="893"/>
                  <a:pt x="1847" y="913"/>
                  <a:pt x="1826" y="913"/>
                </a:cubicBezTo>
                <a:cubicBezTo>
                  <a:pt x="1806" y="934"/>
                  <a:pt x="1785" y="934"/>
                  <a:pt x="1745" y="934"/>
                </a:cubicBezTo>
                <a:lnTo>
                  <a:pt x="1704" y="934"/>
                </a:lnTo>
                <a:lnTo>
                  <a:pt x="1685" y="953"/>
                </a:lnTo>
                <a:lnTo>
                  <a:pt x="1644" y="953"/>
                </a:lnTo>
                <a:cubicBezTo>
                  <a:pt x="1623" y="953"/>
                  <a:pt x="1623" y="953"/>
                  <a:pt x="1604" y="934"/>
                </a:cubicBezTo>
                <a:lnTo>
                  <a:pt x="1522" y="934"/>
                </a:lnTo>
                <a:cubicBezTo>
                  <a:pt x="1501" y="913"/>
                  <a:pt x="1482" y="913"/>
                  <a:pt x="1482" y="913"/>
                </a:cubicBezTo>
                <a:cubicBezTo>
                  <a:pt x="1461" y="913"/>
                  <a:pt x="1441" y="893"/>
                  <a:pt x="1420" y="893"/>
                </a:cubicBezTo>
                <a:lnTo>
                  <a:pt x="102" y="122"/>
                </a:lnTo>
                <a:cubicBezTo>
                  <a:pt x="41" y="82"/>
                  <a:pt x="0" y="4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64"/>
          <p:cNvSpPr/>
          <p:nvPr/>
        </p:nvSpPr>
        <p:spPr>
          <a:xfrm flipH="1">
            <a:off x="2851017" y="3023494"/>
            <a:ext cx="118160" cy="63890"/>
          </a:xfrm>
          <a:custGeom>
            <a:avLst/>
            <a:gdLst/>
            <a:ahLst/>
            <a:cxnLst/>
            <a:rect l="l" t="t" r="r" b="b"/>
            <a:pathLst>
              <a:path w="2739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2" y="628"/>
                  <a:pt x="102" y="669"/>
                </a:cubicBezTo>
                <a:lnTo>
                  <a:pt x="1421" y="1420"/>
                </a:lnTo>
                <a:cubicBezTo>
                  <a:pt x="1441" y="1440"/>
                  <a:pt x="1462" y="1440"/>
                  <a:pt x="1462" y="1440"/>
                </a:cubicBezTo>
                <a:cubicBezTo>
                  <a:pt x="1481" y="1440"/>
                  <a:pt x="1502" y="1461"/>
                  <a:pt x="1502" y="1461"/>
                </a:cubicBezTo>
                <a:lnTo>
                  <a:pt x="1543" y="1461"/>
                </a:lnTo>
                <a:cubicBezTo>
                  <a:pt x="1562" y="1461"/>
                  <a:pt x="1562" y="1481"/>
                  <a:pt x="1583" y="1481"/>
                </a:cubicBezTo>
                <a:lnTo>
                  <a:pt x="1705" y="1481"/>
                </a:lnTo>
                <a:cubicBezTo>
                  <a:pt x="1725" y="1481"/>
                  <a:pt x="1746" y="1481"/>
                  <a:pt x="1746" y="1461"/>
                </a:cubicBezTo>
                <a:lnTo>
                  <a:pt x="1806" y="1461"/>
                </a:lnTo>
                <a:cubicBezTo>
                  <a:pt x="1846" y="1440"/>
                  <a:pt x="1867" y="1440"/>
                  <a:pt x="1887" y="1420"/>
                </a:cubicBezTo>
                <a:lnTo>
                  <a:pt x="2638" y="974"/>
                </a:lnTo>
                <a:cubicBezTo>
                  <a:pt x="2658" y="974"/>
                  <a:pt x="2679" y="953"/>
                  <a:pt x="2698" y="953"/>
                </a:cubicBezTo>
                <a:cubicBezTo>
                  <a:pt x="2698" y="934"/>
                  <a:pt x="2698" y="934"/>
                  <a:pt x="2719" y="934"/>
                </a:cubicBezTo>
                <a:lnTo>
                  <a:pt x="2719" y="913"/>
                </a:lnTo>
                <a:cubicBezTo>
                  <a:pt x="2719" y="893"/>
                  <a:pt x="2739" y="893"/>
                  <a:pt x="2739" y="893"/>
                </a:cubicBezTo>
                <a:lnTo>
                  <a:pt x="2739" y="872"/>
                </a:lnTo>
                <a:lnTo>
                  <a:pt x="2739" y="852"/>
                </a:lnTo>
                <a:lnTo>
                  <a:pt x="2739" y="366"/>
                </a:lnTo>
                <a:cubicBezTo>
                  <a:pt x="2739" y="366"/>
                  <a:pt x="2719" y="366"/>
                  <a:pt x="2719" y="385"/>
                </a:cubicBezTo>
                <a:lnTo>
                  <a:pt x="2719" y="406"/>
                </a:lnTo>
                <a:cubicBezTo>
                  <a:pt x="2698" y="406"/>
                  <a:pt x="2698" y="406"/>
                  <a:pt x="2698" y="426"/>
                </a:cubicBezTo>
                <a:cubicBezTo>
                  <a:pt x="2679" y="426"/>
                  <a:pt x="2658" y="447"/>
                  <a:pt x="2658" y="447"/>
                </a:cubicBezTo>
                <a:cubicBezTo>
                  <a:pt x="2638" y="447"/>
                  <a:pt x="2638" y="447"/>
                  <a:pt x="2638" y="466"/>
                </a:cubicBezTo>
                <a:lnTo>
                  <a:pt x="1887" y="893"/>
                </a:lnTo>
                <a:cubicBezTo>
                  <a:pt x="1867" y="913"/>
                  <a:pt x="1846" y="913"/>
                  <a:pt x="1827" y="934"/>
                </a:cubicBezTo>
                <a:lnTo>
                  <a:pt x="1746" y="934"/>
                </a:lnTo>
                <a:cubicBezTo>
                  <a:pt x="1746" y="953"/>
                  <a:pt x="1725" y="953"/>
                  <a:pt x="1705" y="953"/>
                </a:cubicBezTo>
                <a:lnTo>
                  <a:pt x="1583" y="953"/>
                </a:lnTo>
                <a:cubicBezTo>
                  <a:pt x="1562" y="953"/>
                  <a:pt x="1562" y="934"/>
                  <a:pt x="1543" y="934"/>
                </a:cubicBezTo>
                <a:lnTo>
                  <a:pt x="1522" y="934"/>
                </a:lnTo>
                <a:cubicBezTo>
                  <a:pt x="1502" y="934"/>
                  <a:pt x="1481" y="934"/>
                  <a:pt x="1481" y="913"/>
                </a:cubicBezTo>
                <a:cubicBezTo>
                  <a:pt x="1462" y="913"/>
                  <a:pt x="1441" y="913"/>
                  <a:pt x="1421" y="893"/>
                </a:cubicBezTo>
                <a:lnTo>
                  <a:pt x="102" y="142"/>
                </a:lnTo>
                <a:cubicBezTo>
                  <a:pt x="42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64"/>
          <p:cNvSpPr/>
          <p:nvPr/>
        </p:nvSpPr>
        <p:spPr>
          <a:xfrm flipH="1">
            <a:off x="2750326" y="3081259"/>
            <a:ext cx="118204" cy="63890"/>
          </a:xfrm>
          <a:custGeom>
            <a:avLst/>
            <a:gdLst/>
            <a:ahLst/>
            <a:cxnLst/>
            <a:rect l="l" t="t" r="r" b="b"/>
            <a:pathLst>
              <a:path w="2740" h="1481" extrusionOk="0">
                <a:moveTo>
                  <a:pt x="0" y="0"/>
                </a:moveTo>
                <a:lnTo>
                  <a:pt x="0" y="528"/>
                </a:lnTo>
                <a:cubicBezTo>
                  <a:pt x="0" y="588"/>
                  <a:pt x="41" y="628"/>
                  <a:pt x="102" y="669"/>
                </a:cubicBezTo>
                <a:lnTo>
                  <a:pt x="1420" y="1420"/>
                </a:lnTo>
                <a:lnTo>
                  <a:pt x="1461" y="1461"/>
                </a:lnTo>
                <a:lnTo>
                  <a:pt x="1501" y="1461"/>
                </a:lnTo>
                <a:cubicBezTo>
                  <a:pt x="1522" y="1461"/>
                  <a:pt x="1522" y="1461"/>
                  <a:pt x="1542" y="1480"/>
                </a:cubicBezTo>
                <a:lnTo>
                  <a:pt x="1745" y="1480"/>
                </a:lnTo>
                <a:cubicBezTo>
                  <a:pt x="1766" y="1480"/>
                  <a:pt x="1785" y="1461"/>
                  <a:pt x="1806" y="1461"/>
                </a:cubicBezTo>
                <a:cubicBezTo>
                  <a:pt x="1826" y="1461"/>
                  <a:pt x="1867" y="1440"/>
                  <a:pt x="1888" y="1420"/>
                </a:cubicBezTo>
                <a:lnTo>
                  <a:pt x="2637" y="994"/>
                </a:lnTo>
                <a:cubicBezTo>
                  <a:pt x="2659" y="974"/>
                  <a:pt x="2678" y="974"/>
                  <a:pt x="2678" y="953"/>
                </a:cubicBezTo>
                <a:cubicBezTo>
                  <a:pt x="2699" y="953"/>
                  <a:pt x="2699" y="934"/>
                  <a:pt x="2699" y="934"/>
                </a:cubicBezTo>
                <a:cubicBezTo>
                  <a:pt x="2719" y="934"/>
                  <a:pt x="2719" y="912"/>
                  <a:pt x="2719" y="912"/>
                </a:cubicBezTo>
                <a:lnTo>
                  <a:pt x="2719" y="893"/>
                </a:lnTo>
                <a:cubicBezTo>
                  <a:pt x="2740" y="893"/>
                  <a:pt x="2740" y="872"/>
                  <a:pt x="2740" y="872"/>
                </a:cubicBezTo>
                <a:lnTo>
                  <a:pt x="2740" y="852"/>
                </a:lnTo>
                <a:lnTo>
                  <a:pt x="2740" y="344"/>
                </a:lnTo>
                <a:cubicBezTo>
                  <a:pt x="2740" y="344"/>
                  <a:pt x="2740" y="366"/>
                  <a:pt x="2719" y="366"/>
                </a:cubicBezTo>
                <a:lnTo>
                  <a:pt x="2719" y="385"/>
                </a:lnTo>
                <a:cubicBezTo>
                  <a:pt x="2719" y="385"/>
                  <a:pt x="2719" y="406"/>
                  <a:pt x="2699" y="406"/>
                </a:cubicBezTo>
                <a:cubicBezTo>
                  <a:pt x="2699" y="406"/>
                  <a:pt x="2699" y="426"/>
                  <a:pt x="2678" y="426"/>
                </a:cubicBezTo>
                <a:cubicBezTo>
                  <a:pt x="2678" y="447"/>
                  <a:pt x="2659" y="447"/>
                  <a:pt x="2637" y="466"/>
                </a:cubicBezTo>
                <a:lnTo>
                  <a:pt x="1888" y="893"/>
                </a:lnTo>
                <a:cubicBezTo>
                  <a:pt x="1867" y="912"/>
                  <a:pt x="1847" y="934"/>
                  <a:pt x="1806" y="934"/>
                </a:cubicBezTo>
                <a:cubicBezTo>
                  <a:pt x="1785" y="934"/>
                  <a:pt x="1766" y="953"/>
                  <a:pt x="1745" y="953"/>
                </a:cubicBezTo>
                <a:lnTo>
                  <a:pt x="1542" y="953"/>
                </a:lnTo>
                <a:cubicBezTo>
                  <a:pt x="1522" y="953"/>
                  <a:pt x="1522" y="934"/>
                  <a:pt x="1501" y="934"/>
                </a:cubicBezTo>
                <a:lnTo>
                  <a:pt x="1461" y="934"/>
                </a:lnTo>
                <a:cubicBezTo>
                  <a:pt x="1461" y="912"/>
                  <a:pt x="1441" y="912"/>
                  <a:pt x="1420" y="893"/>
                </a:cubicBezTo>
                <a:lnTo>
                  <a:pt x="102" y="142"/>
                </a:lnTo>
                <a:cubicBezTo>
                  <a:pt x="41" y="101"/>
                  <a:pt x="0" y="6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64"/>
          <p:cNvSpPr/>
          <p:nvPr/>
        </p:nvSpPr>
        <p:spPr>
          <a:xfrm flipH="1">
            <a:off x="2649722" y="3139025"/>
            <a:ext cx="118160" cy="63890"/>
          </a:xfrm>
          <a:custGeom>
            <a:avLst/>
            <a:gdLst/>
            <a:ahLst/>
            <a:cxnLst/>
            <a:rect l="l" t="t" r="r" b="b"/>
            <a:pathLst>
              <a:path w="2739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42" y="628"/>
                  <a:pt x="102" y="669"/>
                </a:cubicBezTo>
                <a:lnTo>
                  <a:pt x="1421" y="1440"/>
                </a:lnTo>
                <a:cubicBezTo>
                  <a:pt x="1441" y="1440"/>
                  <a:pt x="1441" y="1461"/>
                  <a:pt x="1462" y="1461"/>
                </a:cubicBezTo>
                <a:cubicBezTo>
                  <a:pt x="1481" y="1461"/>
                  <a:pt x="1481" y="1461"/>
                  <a:pt x="1502" y="1480"/>
                </a:cubicBezTo>
                <a:lnTo>
                  <a:pt x="1746" y="1480"/>
                </a:lnTo>
                <a:cubicBezTo>
                  <a:pt x="1765" y="1480"/>
                  <a:pt x="1786" y="1480"/>
                  <a:pt x="1806" y="1461"/>
                </a:cubicBezTo>
                <a:cubicBezTo>
                  <a:pt x="1827" y="1461"/>
                  <a:pt x="1867" y="1440"/>
                  <a:pt x="1887" y="1440"/>
                </a:cubicBezTo>
                <a:lnTo>
                  <a:pt x="2638" y="994"/>
                </a:lnTo>
                <a:cubicBezTo>
                  <a:pt x="2658" y="974"/>
                  <a:pt x="2679" y="974"/>
                  <a:pt x="2679" y="953"/>
                </a:cubicBezTo>
                <a:cubicBezTo>
                  <a:pt x="2698" y="953"/>
                  <a:pt x="2698" y="953"/>
                  <a:pt x="2698" y="933"/>
                </a:cubicBezTo>
                <a:cubicBezTo>
                  <a:pt x="2698" y="933"/>
                  <a:pt x="2719" y="933"/>
                  <a:pt x="2719" y="912"/>
                </a:cubicBezTo>
                <a:lnTo>
                  <a:pt x="2719" y="893"/>
                </a:lnTo>
                <a:lnTo>
                  <a:pt x="2739" y="893"/>
                </a:lnTo>
                <a:lnTo>
                  <a:pt x="2739" y="872"/>
                </a:lnTo>
                <a:lnTo>
                  <a:pt x="2739" y="852"/>
                </a:lnTo>
                <a:lnTo>
                  <a:pt x="2739" y="365"/>
                </a:lnTo>
                <a:lnTo>
                  <a:pt x="2719" y="365"/>
                </a:lnTo>
                <a:lnTo>
                  <a:pt x="2719" y="385"/>
                </a:lnTo>
                <a:cubicBezTo>
                  <a:pt x="2719" y="406"/>
                  <a:pt x="2719" y="406"/>
                  <a:pt x="2698" y="406"/>
                </a:cubicBezTo>
                <a:cubicBezTo>
                  <a:pt x="2698" y="426"/>
                  <a:pt x="2698" y="426"/>
                  <a:pt x="2679" y="426"/>
                </a:cubicBezTo>
                <a:cubicBezTo>
                  <a:pt x="2679" y="447"/>
                  <a:pt x="2658" y="466"/>
                  <a:pt x="2638" y="466"/>
                </a:cubicBezTo>
                <a:lnTo>
                  <a:pt x="1887" y="912"/>
                </a:lnTo>
                <a:cubicBezTo>
                  <a:pt x="1867" y="912"/>
                  <a:pt x="1827" y="933"/>
                  <a:pt x="1806" y="933"/>
                </a:cubicBezTo>
                <a:cubicBezTo>
                  <a:pt x="1786" y="953"/>
                  <a:pt x="1765" y="953"/>
                  <a:pt x="1746" y="953"/>
                </a:cubicBezTo>
                <a:lnTo>
                  <a:pt x="1664" y="953"/>
                </a:lnTo>
                <a:cubicBezTo>
                  <a:pt x="1664" y="964"/>
                  <a:pt x="1659" y="969"/>
                  <a:pt x="1654" y="969"/>
                </a:cubicBezTo>
                <a:cubicBezTo>
                  <a:pt x="1649" y="969"/>
                  <a:pt x="1643" y="964"/>
                  <a:pt x="1643" y="953"/>
                </a:cubicBezTo>
                <a:lnTo>
                  <a:pt x="1502" y="953"/>
                </a:lnTo>
                <a:cubicBezTo>
                  <a:pt x="1502" y="933"/>
                  <a:pt x="1481" y="933"/>
                  <a:pt x="1462" y="933"/>
                </a:cubicBezTo>
                <a:cubicBezTo>
                  <a:pt x="1441" y="933"/>
                  <a:pt x="1441" y="912"/>
                  <a:pt x="1421" y="912"/>
                </a:cubicBezTo>
                <a:lnTo>
                  <a:pt x="102" y="141"/>
                </a:lnTo>
                <a:cubicBezTo>
                  <a:pt x="42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64"/>
          <p:cNvSpPr/>
          <p:nvPr/>
        </p:nvSpPr>
        <p:spPr>
          <a:xfrm flipH="1">
            <a:off x="2549938" y="3197610"/>
            <a:ext cx="117298" cy="63977"/>
          </a:xfrm>
          <a:custGeom>
            <a:avLst/>
            <a:gdLst/>
            <a:ahLst/>
            <a:cxnLst/>
            <a:rect l="l" t="t" r="r" b="b"/>
            <a:pathLst>
              <a:path w="2719" h="1483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1" y="630"/>
                  <a:pt x="81" y="650"/>
                </a:cubicBezTo>
                <a:lnTo>
                  <a:pt x="1420" y="1421"/>
                </a:lnTo>
                <a:cubicBezTo>
                  <a:pt x="1420" y="1421"/>
                  <a:pt x="1441" y="1442"/>
                  <a:pt x="1461" y="1442"/>
                </a:cubicBezTo>
                <a:cubicBezTo>
                  <a:pt x="1482" y="1442"/>
                  <a:pt x="1482" y="1461"/>
                  <a:pt x="1501" y="1461"/>
                </a:cubicBezTo>
                <a:lnTo>
                  <a:pt x="1563" y="1461"/>
                </a:lnTo>
                <a:cubicBezTo>
                  <a:pt x="1583" y="1482"/>
                  <a:pt x="1583" y="1482"/>
                  <a:pt x="1604" y="1482"/>
                </a:cubicBezTo>
                <a:lnTo>
                  <a:pt x="1704" y="1482"/>
                </a:lnTo>
                <a:cubicBezTo>
                  <a:pt x="1704" y="1482"/>
                  <a:pt x="1725" y="1461"/>
                  <a:pt x="1745" y="1461"/>
                </a:cubicBezTo>
                <a:lnTo>
                  <a:pt x="1806" y="1461"/>
                </a:lnTo>
                <a:cubicBezTo>
                  <a:pt x="1826" y="1442"/>
                  <a:pt x="1847" y="1442"/>
                  <a:pt x="1867" y="1421"/>
                </a:cubicBezTo>
                <a:lnTo>
                  <a:pt x="2637" y="974"/>
                </a:lnTo>
                <a:cubicBezTo>
                  <a:pt x="2659" y="974"/>
                  <a:pt x="2659" y="955"/>
                  <a:pt x="2678" y="955"/>
                </a:cubicBezTo>
                <a:cubicBezTo>
                  <a:pt x="2678" y="934"/>
                  <a:pt x="2699" y="934"/>
                  <a:pt x="2699" y="934"/>
                </a:cubicBezTo>
                <a:cubicBezTo>
                  <a:pt x="2699" y="914"/>
                  <a:pt x="2699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3"/>
                </a:lnTo>
                <a:lnTo>
                  <a:pt x="2719" y="387"/>
                </a:lnTo>
                <a:cubicBezTo>
                  <a:pt x="2719" y="387"/>
                  <a:pt x="2699" y="387"/>
                  <a:pt x="2699" y="406"/>
                </a:cubicBezTo>
                <a:cubicBezTo>
                  <a:pt x="2699" y="406"/>
                  <a:pt x="2678" y="406"/>
                  <a:pt x="2678" y="428"/>
                </a:cubicBezTo>
                <a:cubicBezTo>
                  <a:pt x="2659" y="428"/>
                  <a:pt x="2659" y="447"/>
                  <a:pt x="2637" y="447"/>
                </a:cubicBezTo>
                <a:lnTo>
                  <a:pt x="1888" y="893"/>
                </a:lnTo>
                <a:cubicBezTo>
                  <a:pt x="1847" y="914"/>
                  <a:pt x="1826" y="914"/>
                  <a:pt x="1806" y="934"/>
                </a:cubicBezTo>
                <a:lnTo>
                  <a:pt x="1745" y="934"/>
                </a:lnTo>
                <a:cubicBezTo>
                  <a:pt x="1725" y="934"/>
                  <a:pt x="1725" y="955"/>
                  <a:pt x="1704" y="955"/>
                </a:cubicBezTo>
                <a:lnTo>
                  <a:pt x="1604" y="955"/>
                </a:lnTo>
                <a:cubicBezTo>
                  <a:pt x="1583" y="955"/>
                  <a:pt x="1583" y="955"/>
                  <a:pt x="1563" y="934"/>
                </a:cubicBezTo>
                <a:lnTo>
                  <a:pt x="1501" y="934"/>
                </a:lnTo>
                <a:cubicBezTo>
                  <a:pt x="1482" y="934"/>
                  <a:pt x="1482" y="914"/>
                  <a:pt x="1461" y="914"/>
                </a:cubicBezTo>
                <a:cubicBezTo>
                  <a:pt x="1441" y="914"/>
                  <a:pt x="1420" y="893"/>
                  <a:pt x="1420" y="893"/>
                </a:cubicBezTo>
                <a:lnTo>
                  <a:pt x="102" y="122"/>
                </a:lnTo>
                <a:cubicBezTo>
                  <a:pt x="21" y="103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64"/>
          <p:cNvSpPr/>
          <p:nvPr/>
        </p:nvSpPr>
        <p:spPr>
          <a:xfrm flipH="1">
            <a:off x="2449247" y="3255375"/>
            <a:ext cx="117341" cy="63977"/>
          </a:xfrm>
          <a:custGeom>
            <a:avLst/>
            <a:gdLst/>
            <a:ahLst/>
            <a:cxnLst/>
            <a:rect l="l" t="t" r="r" b="b"/>
            <a:pathLst>
              <a:path w="2720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30"/>
                  <a:pt x="82" y="671"/>
                </a:cubicBezTo>
                <a:lnTo>
                  <a:pt x="1400" y="1421"/>
                </a:lnTo>
                <a:cubicBezTo>
                  <a:pt x="1421" y="1442"/>
                  <a:pt x="1441" y="1442"/>
                  <a:pt x="1462" y="1442"/>
                </a:cubicBezTo>
                <a:cubicBezTo>
                  <a:pt x="1462" y="1461"/>
                  <a:pt x="1481" y="1461"/>
                  <a:pt x="1502" y="1461"/>
                </a:cubicBezTo>
                <a:cubicBezTo>
                  <a:pt x="1502" y="1461"/>
                  <a:pt x="1522" y="1461"/>
                  <a:pt x="1522" y="1482"/>
                </a:cubicBezTo>
                <a:lnTo>
                  <a:pt x="1746" y="1482"/>
                </a:lnTo>
                <a:cubicBezTo>
                  <a:pt x="1765" y="1461"/>
                  <a:pt x="1786" y="1461"/>
                  <a:pt x="1806" y="1461"/>
                </a:cubicBezTo>
                <a:cubicBezTo>
                  <a:pt x="1827" y="1442"/>
                  <a:pt x="1846" y="1442"/>
                  <a:pt x="1867" y="1421"/>
                </a:cubicBezTo>
                <a:lnTo>
                  <a:pt x="2638" y="996"/>
                </a:lnTo>
                <a:lnTo>
                  <a:pt x="2679" y="955"/>
                </a:lnTo>
                <a:lnTo>
                  <a:pt x="2698" y="934"/>
                </a:lnTo>
                <a:cubicBezTo>
                  <a:pt x="2698" y="934"/>
                  <a:pt x="2698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3"/>
                </a:lnTo>
                <a:lnTo>
                  <a:pt x="2719" y="387"/>
                </a:lnTo>
                <a:cubicBezTo>
                  <a:pt x="2698" y="387"/>
                  <a:pt x="2698" y="406"/>
                  <a:pt x="2698" y="406"/>
                </a:cubicBezTo>
                <a:lnTo>
                  <a:pt x="2679" y="427"/>
                </a:lnTo>
                <a:lnTo>
                  <a:pt x="2638" y="468"/>
                </a:lnTo>
                <a:lnTo>
                  <a:pt x="1867" y="893"/>
                </a:lnTo>
                <a:cubicBezTo>
                  <a:pt x="1846" y="914"/>
                  <a:pt x="1827" y="934"/>
                  <a:pt x="1806" y="934"/>
                </a:cubicBezTo>
                <a:cubicBezTo>
                  <a:pt x="1786" y="934"/>
                  <a:pt x="1765" y="934"/>
                  <a:pt x="1746" y="955"/>
                </a:cubicBezTo>
                <a:lnTo>
                  <a:pt x="1543" y="955"/>
                </a:lnTo>
                <a:cubicBezTo>
                  <a:pt x="1522" y="934"/>
                  <a:pt x="1502" y="934"/>
                  <a:pt x="1502" y="934"/>
                </a:cubicBezTo>
                <a:cubicBezTo>
                  <a:pt x="1481" y="934"/>
                  <a:pt x="1481" y="934"/>
                  <a:pt x="1462" y="914"/>
                </a:cubicBezTo>
                <a:cubicBezTo>
                  <a:pt x="1441" y="914"/>
                  <a:pt x="1421" y="914"/>
                  <a:pt x="1421" y="893"/>
                </a:cubicBezTo>
                <a:lnTo>
                  <a:pt x="82" y="143"/>
                </a:lnTo>
                <a:cubicBezTo>
                  <a:pt x="20" y="103"/>
                  <a:pt x="1" y="6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64"/>
          <p:cNvSpPr/>
          <p:nvPr/>
        </p:nvSpPr>
        <p:spPr>
          <a:xfrm flipH="1">
            <a:off x="2397650" y="3313140"/>
            <a:ext cx="69153" cy="63977"/>
          </a:xfrm>
          <a:custGeom>
            <a:avLst/>
            <a:gdLst/>
            <a:ahLst/>
            <a:cxnLst/>
            <a:rect l="l" t="t" r="r" b="b"/>
            <a:pathLst>
              <a:path w="1603" h="1483" extrusionOk="0">
                <a:moveTo>
                  <a:pt x="1" y="1"/>
                </a:moveTo>
                <a:lnTo>
                  <a:pt x="1" y="528"/>
                </a:lnTo>
                <a:cubicBezTo>
                  <a:pt x="1" y="590"/>
                  <a:pt x="41" y="630"/>
                  <a:pt x="101" y="671"/>
                </a:cubicBezTo>
                <a:lnTo>
                  <a:pt x="1421" y="1442"/>
                </a:lnTo>
                <a:cubicBezTo>
                  <a:pt x="1440" y="1442"/>
                  <a:pt x="1461" y="1442"/>
                  <a:pt x="1481" y="1461"/>
                </a:cubicBezTo>
                <a:lnTo>
                  <a:pt x="1521" y="1461"/>
                </a:lnTo>
                <a:cubicBezTo>
                  <a:pt x="1521" y="1482"/>
                  <a:pt x="1542" y="1482"/>
                  <a:pt x="1542" y="1482"/>
                </a:cubicBezTo>
                <a:lnTo>
                  <a:pt x="1603" y="1482"/>
                </a:lnTo>
                <a:lnTo>
                  <a:pt x="1603" y="955"/>
                </a:lnTo>
                <a:lnTo>
                  <a:pt x="1542" y="955"/>
                </a:lnTo>
                <a:cubicBezTo>
                  <a:pt x="1542" y="955"/>
                  <a:pt x="1521" y="955"/>
                  <a:pt x="1521" y="934"/>
                </a:cubicBezTo>
                <a:lnTo>
                  <a:pt x="1481" y="934"/>
                </a:lnTo>
                <a:cubicBezTo>
                  <a:pt x="1461" y="914"/>
                  <a:pt x="1440" y="914"/>
                  <a:pt x="1421" y="914"/>
                </a:cubicBezTo>
                <a:lnTo>
                  <a:pt x="101" y="143"/>
                </a:lnTo>
                <a:cubicBezTo>
                  <a:pt x="41" y="103"/>
                  <a:pt x="1" y="6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64"/>
          <p:cNvSpPr/>
          <p:nvPr/>
        </p:nvSpPr>
        <p:spPr>
          <a:xfrm flipH="1">
            <a:off x="2348642" y="3328887"/>
            <a:ext cx="49050" cy="48231"/>
          </a:xfrm>
          <a:custGeom>
            <a:avLst/>
            <a:gdLst/>
            <a:ahLst/>
            <a:cxnLst/>
            <a:rect l="l" t="t" r="r" b="b"/>
            <a:pathLst>
              <a:path w="1137" h="1118" extrusionOk="0">
                <a:moveTo>
                  <a:pt x="1137" y="1"/>
                </a:moveTo>
                <a:cubicBezTo>
                  <a:pt x="1137" y="22"/>
                  <a:pt x="1137" y="22"/>
                  <a:pt x="1117" y="22"/>
                </a:cubicBezTo>
                <a:lnTo>
                  <a:pt x="1117" y="41"/>
                </a:lnTo>
                <a:lnTo>
                  <a:pt x="1096" y="62"/>
                </a:lnTo>
                <a:cubicBezTo>
                  <a:pt x="1077" y="82"/>
                  <a:pt x="1055" y="82"/>
                  <a:pt x="1055" y="103"/>
                </a:cubicBezTo>
                <a:lnTo>
                  <a:pt x="1036" y="103"/>
                </a:lnTo>
                <a:lnTo>
                  <a:pt x="285" y="549"/>
                </a:lnTo>
                <a:cubicBezTo>
                  <a:pt x="265" y="549"/>
                  <a:pt x="244" y="569"/>
                  <a:pt x="224" y="569"/>
                </a:cubicBezTo>
                <a:cubicBezTo>
                  <a:pt x="203" y="569"/>
                  <a:pt x="184" y="590"/>
                  <a:pt x="163" y="590"/>
                </a:cubicBezTo>
                <a:lnTo>
                  <a:pt x="1" y="590"/>
                </a:lnTo>
                <a:lnTo>
                  <a:pt x="1" y="1117"/>
                </a:lnTo>
                <a:lnTo>
                  <a:pt x="143" y="1117"/>
                </a:lnTo>
                <a:cubicBezTo>
                  <a:pt x="184" y="1117"/>
                  <a:pt x="203" y="1096"/>
                  <a:pt x="224" y="1096"/>
                </a:cubicBezTo>
                <a:cubicBezTo>
                  <a:pt x="244" y="1096"/>
                  <a:pt x="265" y="1077"/>
                  <a:pt x="285" y="1077"/>
                </a:cubicBezTo>
                <a:lnTo>
                  <a:pt x="1036" y="630"/>
                </a:lnTo>
                <a:lnTo>
                  <a:pt x="1055" y="630"/>
                </a:lnTo>
                <a:cubicBezTo>
                  <a:pt x="1055" y="609"/>
                  <a:pt x="1077" y="609"/>
                  <a:pt x="1096" y="590"/>
                </a:cubicBezTo>
                <a:lnTo>
                  <a:pt x="1117" y="569"/>
                </a:lnTo>
                <a:lnTo>
                  <a:pt x="1117" y="549"/>
                </a:lnTo>
                <a:cubicBezTo>
                  <a:pt x="1117" y="549"/>
                  <a:pt x="1137" y="549"/>
                  <a:pt x="1137" y="528"/>
                </a:cubicBezTo>
                <a:lnTo>
                  <a:pt x="1137" y="509"/>
                </a:lnTo>
                <a:lnTo>
                  <a:pt x="1137" y="488"/>
                </a:lnTo>
                <a:lnTo>
                  <a:pt x="11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4"/>
          <p:cNvSpPr/>
          <p:nvPr/>
        </p:nvSpPr>
        <p:spPr>
          <a:xfrm flipH="1">
            <a:off x="2397649" y="3354297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64"/>
          <p:cNvSpPr/>
          <p:nvPr/>
        </p:nvSpPr>
        <p:spPr>
          <a:xfrm flipH="1">
            <a:off x="2247953" y="3371812"/>
            <a:ext cx="118247" cy="63890"/>
          </a:xfrm>
          <a:custGeom>
            <a:avLst/>
            <a:gdLst/>
            <a:ahLst/>
            <a:cxnLst/>
            <a:rect l="l" t="t" r="r" b="b"/>
            <a:pathLst>
              <a:path w="2741" h="1481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09"/>
                  <a:pt x="103" y="650"/>
                </a:cubicBezTo>
                <a:lnTo>
                  <a:pt x="1421" y="1421"/>
                </a:lnTo>
                <a:cubicBezTo>
                  <a:pt x="1442" y="1421"/>
                  <a:pt x="1462" y="1440"/>
                  <a:pt x="1483" y="1440"/>
                </a:cubicBezTo>
                <a:lnTo>
                  <a:pt x="1502" y="1461"/>
                </a:lnTo>
                <a:lnTo>
                  <a:pt x="1583" y="1461"/>
                </a:lnTo>
                <a:lnTo>
                  <a:pt x="1604" y="1481"/>
                </a:lnTo>
                <a:lnTo>
                  <a:pt x="1705" y="1481"/>
                </a:lnTo>
                <a:cubicBezTo>
                  <a:pt x="1726" y="1461"/>
                  <a:pt x="1746" y="1461"/>
                  <a:pt x="1746" y="1461"/>
                </a:cubicBezTo>
                <a:cubicBezTo>
                  <a:pt x="1767" y="1461"/>
                  <a:pt x="1786" y="1461"/>
                  <a:pt x="1807" y="1440"/>
                </a:cubicBezTo>
                <a:cubicBezTo>
                  <a:pt x="1848" y="1440"/>
                  <a:pt x="1867" y="1440"/>
                  <a:pt x="1888" y="1421"/>
                </a:cubicBezTo>
                <a:lnTo>
                  <a:pt x="2638" y="974"/>
                </a:lnTo>
                <a:cubicBezTo>
                  <a:pt x="2659" y="974"/>
                  <a:pt x="2679" y="953"/>
                  <a:pt x="2700" y="953"/>
                </a:cubicBezTo>
                <a:cubicBezTo>
                  <a:pt x="2700" y="934"/>
                  <a:pt x="2700" y="934"/>
                  <a:pt x="2719" y="934"/>
                </a:cubicBezTo>
                <a:lnTo>
                  <a:pt x="2719" y="913"/>
                </a:lnTo>
                <a:cubicBezTo>
                  <a:pt x="2719" y="893"/>
                  <a:pt x="2740" y="893"/>
                  <a:pt x="2740" y="893"/>
                </a:cubicBezTo>
                <a:lnTo>
                  <a:pt x="2740" y="872"/>
                </a:lnTo>
                <a:lnTo>
                  <a:pt x="2740" y="853"/>
                </a:lnTo>
                <a:lnTo>
                  <a:pt x="2740" y="366"/>
                </a:lnTo>
                <a:cubicBezTo>
                  <a:pt x="2740" y="366"/>
                  <a:pt x="2719" y="366"/>
                  <a:pt x="2719" y="385"/>
                </a:cubicBezTo>
                <a:lnTo>
                  <a:pt x="2719" y="406"/>
                </a:lnTo>
                <a:cubicBezTo>
                  <a:pt x="2700" y="406"/>
                  <a:pt x="2700" y="406"/>
                  <a:pt x="2700" y="426"/>
                </a:cubicBezTo>
                <a:cubicBezTo>
                  <a:pt x="2679" y="426"/>
                  <a:pt x="2659" y="447"/>
                  <a:pt x="2659" y="447"/>
                </a:cubicBezTo>
                <a:lnTo>
                  <a:pt x="2638" y="447"/>
                </a:lnTo>
                <a:lnTo>
                  <a:pt x="1888" y="893"/>
                </a:lnTo>
                <a:cubicBezTo>
                  <a:pt x="1867" y="913"/>
                  <a:pt x="1848" y="913"/>
                  <a:pt x="1827" y="934"/>
                </a:cubicBezTo>
                <a:lnTo>
                  <a:pt x="1746" y="934"/>
                </a:lnTo>
                <a:cubicBezTo>
                  <a:pt x="1746" y="934"/>
                  <a:pt x="1726" y="953"/>
                  <a:pt x="1705" y="953"/>
                </a:cubicBezTo>
                <a:lnTo>
                  <a:pt x="1604" y="953"/>
                </a:lnTo>
                <a:cubicBezTo>
                  <a:pt x="1604" y="953"/>
                  <a:pt x="1583" y="953"/>
                  <a:pt x="1583" y="934"/>
                </a:cubicBezTo>
                <a:lnTo>
                  <a:pt x="1523" y="934"/>
                </a:lnTo>
                <a:cubicBezTo>
                  <a:pt x="1502" y="934"/>
                  <a:pt x="1483" y="913"/>
                  <a:pt x="1483" y="913"/>
                </a:cubicBezTo>
                <a:cubicBezTo>
                  <a:pt x="1462" y="913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82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64"/>
          <p:cNvSpPr/>
          <p:nvPr/>
        </p:nvSpPr>
        <p:spPr>
          <a:xfrm flipH="1">
            <a:off x="2147349" y="3429577"/>
            <a:ext cx="118160" cy="63890"/>
          </a:xfrm>
          <a:custGeom>
            <a:avLst/>
            <a:gdLst/>
            <a:ahLst/>
            <a:cxnLst/>
            <a:rect l="l" t="t" r="r" b="b"/>
            <a:pathLst>
              <a:path w="2739" h="1481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29"/>
                  <a:pt x="101" y="669"/>
                </a:cubicBezTo>
                <a:lnTo>
                  <a:pt x="1421" y="1421"/>
                </a:lnTo>
                <a:cubicBezTo>
                  <a:pt x="1440" y="1440"/>
                  <a:pt x="1440" y="1440"/>
                  <a:pt x="1461" y="1440"/>
                </a:cubicBezTo>
                <a:cubicBezTo>
                  <a:pt x="1481" y="1461"/>
                  <a:pt x="1502" y="1461"/>
                  <a:pt x="1502" y="1461"/>
                </a:cubicBezTo>
                <a:lnTo>
                  <a:pt x="1542" y="1461"/>
                </a:lnTo>
                <a:cubicBezTo>
                  <a:pt x="1542" y="1461"/>
                  <a:pt x="1562" y="1481"/>
                  <a:pt x="1583" y="1481"/>
                </a:cubicBezTo>
                <a:lnTo>
                  <a:pt x="1745" y="1481"/>
                </a:lnTo>
                <a:cubicBezTo>
                  <a:pt x="1765" y="1461"/>
                  <a:pt x="1786" y="1461"/>
                  <a:pt x="1805" y="1461"/>
                </a:cubicBezTo>
                <a:cubicBezTo>
                  <a:pt x="1846" y="1440"/>
                  <a:pt x="1867" y="1440"/>
                  <a:pt x="1887" y="1421"/>
                </a:cubicBezTo>
                <a:lnTo>
                  <a:pt x="2638" y="994"/>
                </a:lnTo>
                <a:lnTo>
                  <a:pt x="2638" y="974"/>
                </a:lnTo>
                <a:cubicBezTo>
                  <a:pt x="2657" y="974"/>
                  <a:pt x="2679" y="953"/>
                  <a:pt x="2679" y="953"/>
                </a:cubicBezTo>
                <a:cubicBezTo>
                  <a:pt x="2698" y="953"/>
                  <a:pt x="2698" y="934"/>
                  <a:pt x="2698" y="934"/>
                </a:cubicBezTo>
                <a:lnTo>
                  <a:pt x="2719" y="913"/>
                </a:lnTo>
                <a:lnTo>
                  <a:pt x="2719" y="893"/>
                </a:lnTo>
                <a:cubicBezTo>
                  <a:pt x="2739" y="893"/>
                  <a:pt x="2739" y="872"/>
                  <a:pt x="2739" y="872"/>
                </a:cubicBezTo>
                <a:lnTo>
                  <a:pt x="2739" y="853"/>
                </a:lnTo>
                <a:lnTo>
                  <a:pt x="2739" y="345"/>
                </a:lnTo>
                <a:cubicBezTo>
                  <a:pt x="2739" y="345"/>
                  <a:pt x="2739" y="366"/>
                  <a:pt x="2719" y="366"/>
                </a:cubicBezTo>
                <a:lnTo>
                  <a:pt x="2719" y="385"/>
                </a:lnTo>
                <a:cubicBezTo>
                  <a:pt x="2719" y="385"/>
                  <a:pt x="2719" y="406"/>
                  <a:pt x="2698" y="406"/>
                </a:cubicBezTo>
                <a:cubicBezTo>
                  <a:pt x="2698" y="406"/>
                  <a:pt x="2698" y="426"/>
                  <a:pt x="2679" y="426"/>
                </a:cubicBezTo>
                <a:cubicBezTo>
                  <a:pt x="2679" y="426"/>
                  <a:pt x="2657" y="447"/>
                  <a:pt x="2638" y="447"/>
                </a:cubicBezTo>
                <a:lnTo>
                  <a:pt x="2638" y="466"/>
                </a:lnTo>
                <a:lnTo>
                  <a:pt x="1887" y="893"/>
                </a:lnTo>
                <a:cubicBezTo>
                  <a:pt x="1867" y="913"/>
                  <a:pt x="1846" y="913"/>
                  <a:pt x="1805" y="934"/>
                </a:cubicBezTo>
                <a:cubicBezTo>
                  <a:pt x="1786" y="934"/>
                  <a:pt x="1765" y="934"/>
                  <a:pt x="1745" y="953"/>
                </a:cubicBezTo>
                <a:lnTo>
                  <a:pt x="1583" y="953"/>
                </a:lnTo>
                <a:cubicBezTo>
                  <a:pt x="1562" y="953"/>
                  <a:pt x="1562" y="953"/>
                  <a:pt x="1542" y="934"/>
                </a:cubicBezTo>
                <a:lnTo>
                  <a:pt x="1502" y="934"/>
                </a:lnTo>
                <a:cubicBezTo>
                  <a:pt x="1502" y="934"/>
                  <a:pt x="1481" y="934"/>
                  <a:pt x="1461" y="913"/>
                </a:cubicBezTo>
                <a:cubicBezTo>
                  <a:pt x="1440" y="913"/>
                  <a:pt x="1440" y="913"/>
                  <a:pt x="1421" y="893"/>
                </a:cubicBezTo>
                <a:lnTo>
                  <a:pt x="101" y="142"/>
                </a:lnTo>
                <a:cubicBezTo>
                  <a:pt x="41" y="101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64"/>
          <p:cNvSpPr/>
          <p:nvPr/>
        </p:nvSpPr>
        <p:spPr>
          <a:xfrm flipH="1">
            <a:off x="2046658" y="3487342"/>
            <a:ext cx="118247" cy="63890"/>
          </a:xfrm>
          <a:custGeom>
            <a:avLst/>
            <a:gdLst/>
            <a:ahLst/>
            <a:cxnLst/>
            <a:rect l="l" t="t" r="r" b="b"/>
            <a:pathLst>
              <a:path w="2741" h="1481" extrusionOk="0">
                <a:moveTo>
                  <a:pt x="1" y="1"/>
                </a:moveTo>
                <a:lnTo>
                  <a:pt x="1" y="528"/>
                </a:lnTo>
                <a:cubicBezTo>
                  <a:pt x="1" y="588"/>
                  <a:pt x="22" y="629"/>
                  <a:pt x="103" y="669"/>
                </a:cubicBezTo>
                <a:lnTo>
                  <a:pt x="1421" y="1440"/>
                </a:lnTo>
                <a:cubicBezTo>
                  <a:pt x="1442" y="1440"/>
                  <a:pt x="1442" y="1440"/>
                  <a:pt x="1462" y="1461"/>
                </a:cubicBezTo>
                <a:lnTo>
                  <a:pt x="1502" y="1461"/>
                </a:lnTo>
                <a:cubicBezTo>
                  <a:pt x="1523" y="1461"/>
                  <a:pt x="1523" y="1481"/>
                  <a:pt x="1543" y="1481"/>
                </a:cubicBezTo>
                <a:lnTo>
                  <a:pt x="1746" y="1481"/>
                </a:lnTo>
                <a:cubicBezTo>
                  <a:pt x="1767" y="1481"/>
                  <a:pt x="1786" y="1461"/>
                  <a:pt x="1807" y="1461"/>
                </a:cubicBezTo>
                <a:cubicBezTo>
                  <a:pt x="1827" y="1461"/>
                  <a:pt x="1867" y="1440"/>
                  <a:pt x="1888" y="1440"/>
                </a:cubicBezTo>
                <a:lnTo>
                  <a:pt x="2638" y="994"/>
                </a:lnTo>
                <a:cubicBezTo>
                  <a:pt x="2659" y="974"/>
                  <a:pt x="2679" y="974"/>
                  <a:pt x="2679" y="953"/>
                </a:cubicBezTo>
                <a:cubicBezTo>
                  <a:pt x="2700" y="953"/>
                  <a:pt x="2700" y="953"/>
                  <a:pt x="2700" y="934"/>
                </a:cubicBezTo>
                <a:cubicBezTo>
                  <a:pt x="2719" y="934"/>
                  <a:pt x="2719" y="913"/>
                  <a:pt x="2719" y="913"/>
                </a:cubicBezTo>
                <a:lnTo>
                  <a:pt x="2719" y="893"/>
                </a:lnTo>
                <a:cubicBezTo>
                  <a:pt x="2719" y="893"/>
                  <a:pt x="2740" y="893"/>
                  <a:pt x="2740" y="872"/>
                </a:cubicBezTo>
                <a:lnTo>
                  <a:pt x="2740" y="853"/>
                </a:lnTo>
                <a:lnTo>
                  <a:pt x="2740" y="345"/>
                </a:lnTo>
                <a:cubicBezTo>
                  <a:pt x="2740" y="366"/>
                  <a:pt x="2740" y="366"/>
                  <a:pt x="2719" y="366"/>
                </a:cubicBezTo>
                <a:lnTo>
                  <a:pt x="2719" y="385"/>
                </a:lnTo>
                <a:cubicBezTo>
                  <a:pt x="2719" y="406"/>
                  <a:pt x="2719" y="406"/>
                  <a:pt x="2700" y="406"/>
                </a:cubicBezTo>
                <a:cubicBezTo>
                  <a:pt x="2700" y="426"/>
                  <a:pt x="2700" y="426"/>
                  <a:pt x="2679" y="426"/>
                </a:cubicBezTo>
                <a:cubicBezTo>
                  <a:pt x="2679" y="447"/>
                  <a:pt x="2659" y="447"/>
                  <a:pt x="2638" y="466"/>
                </a:cubicBezTo>
                <a:lnTo>
                  <a:pt x="1888" y="913"/>
                </a:lnTo>
                <a:cubicBezTo>
                  <a:pt x="1867" y="913"/>
                  <a:pt x="1848" y="934"/>
                  <a:pt x="1807" y="934"/>
                </a:cubicBezTo>
                <a:cubicBezTo>
                  <a:pt x="1786" y="934"/>
                  <a:pt x="1767" y="953"/>
                  <a:pt x="1746" y="953"/>
                </a:cubicBezTo>
                <a:lnTo>
                  <a:pt x="1543" y="953"/>
                </a:lnTo>
                <a:cubicBezTo>
                  <a:pt x="1523" y="953"/>
                  <a:pt x="1523" y="953"/>
                  <a:pt x="1502" y="934"/>
                </a:cubicBezTo>
                <a:lnTo>
                  <a:pt x="1462" y="934"/>
                </a:lnTo>
                <a:cubicBezTo>
                  <a:pt x="1442" y="913"/>
                  <a:pt x="1442" y="913"/>
                  <a:pt x="1421" y="913"/>
                </a:cubicBezTo>
                <a:lnTo>
                  <a:pt x="103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64"/>
          <p:cNvSpPr/>
          <p:nvPr/>
        </p:nvSpPr>
        <p:spPr>
          <a:xfrm flipH="1">
            <a:off x="1978409" y="3545927"/>
            <a:ext cx="85805" cy="75322"/>
          </a:xfrm>
          <a:custGeom>
            <a:avLst/>
            <a:gdLst/>
            <a:ahLst/>
            <a:cxnLst/>
            <a:rect l="l" t="t" r="r" b="b"/>
            <a:pathLst>
              <a:path w="1989" h="1746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10"/>
                  <a:pt x="101" y="650"/>
                </a:cubicBezTo>
                <a:lnTo>
                  <a:pt x="1948" y="1726"/>
                </a:lnTo>
                <a:cubicBezTo>
                  <a:pt x="1968" y="1726"/>
                  <a:pt x="1968" y="1746"/>
                  <a:pt x="1989" y="1746"/>
                </a:cubicBezTo>
                <a:lnTo>
                  <a:pt x="1989" y="1218"/>
                </a:lnTo>
                <a:cubicBezTo>
                  <a:pt x="1968" y="1218"/>
                  <a:pt x="1968" y="1199"/>
                  <a:pt x="1948" y="1199"/>
                </a:cubicBezTo>
                <a:lnTo>
                  <a:pt x="101" y="123"/>
                </a:lnTo>
                <a:cubicBezTo>
                  <a:pt x="20" y="82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64"/>
          <p:cNvSpPr/>
          <p:nvPr/>
        </p:nvSpPr>
        <p:spPr>
          <a:xfrm flipH="1">
            <a:off x="1923275" y="3573969"/>
            <a:ext cx="55176" cy="49050"/>
          </a:xfrm>
          <a:custGeom>
            <a:avLst/>
            <a:gdLst/>
            <a:ahLst/>
            <a:cxnLst/>
            <a:rect l="l" t="t" r="r" b="b"/>
            <a:pathLst>
              <a:path w="1279" h="1137" extrusionOk="0">
                <a:moveTo>
                  <a:pt x="1278" y="0"/>
                </a:moveTo>
                <a:lnTo>
                  <a:pt x="1259" y="21"/>
                </a:lnTo>
                <a:lnTo>
                  <a:pt x="1259" y="41"/>
                </a:lnTo>
                <a:lnTo>
                  <a:pt x="1237" y="62"/>
                </a:lnTo>
                <a:lnTo>
                  <a:pt x="1218" y="81"/>
                </a:lnTo>
                <a:cubicBezTo>
                  <a:pt x="1218" y="81"/>
                  <a:pt x="1197" y="102"/>
                  <a:pt x="1177" y="102"/>
                </a:cubicBezTo>
                <a:lnTo>
                  <a:pt x="426" y="549"/>
                </a:lnTo>
                <a:cubicBezTo>
                  <a:pt x="407" y="568"/>
                  <a:pt x="385" y="568"/>
                  <a:pt x="345" y="589"/>
                </a:cubicBezTo>
                <a:lnTo>
                  <a:pt x="285" y="589"/>
                </a:lnTo>
                <a:cubicBezTo>
                  <a:pt x="285" y="589"/>
                  <a:pt x="264" y="609"/>
                  <a:pt x="244" y="609"/>
                </a:cubicBezTo>
                <a:lnTo>
                  <a:pt x="142" y="609"/>
                </a:lnTo>
                <a:cubicBezTo>
                  <a:pt x="142" y="609"/>
                  <a:pt x="123" y="609"/>
                  <a:pt x="123" y="589"/>
                </a:cubicBezTo>
                <a:lnTo>
                  <a:pt x="41" y="589"/>
                </a:lnTo>
                <a:cubicBezTo>
                  <a:pt x="41" y="589"/>
                  <a:pt x="20" y="568"/>
                  <a:pt x="1" y="568"/>
                </a:cubicBezTo>
                <a:lnTo>
                  <a:pt x="1" y="1096"/>
                </a:lnTo>
                <a:cubicBezTo>
                  <a:pt x="20" y="1096"/>
                  <a:pt x="41" y="1117"/>
                  <a:pt x="41" y="1117"/>
                </a:cubicBezTo>
                <a:lnTo>
                  <a:pt x="123" y="1117"/>
                </a:lnTo>
                <a:cubicBezTo>
                  <a:pt x="123" y="1136"/>
                  <a:pt x="142" y="1136"/>
                  <a:pt x="142" y="1136"/>
                </a:cubicBezTo>
                <a:lnTo>
                  <a:pt x="244" y="1136"/>
                </a:lnTo>
                <a:cubicBezTo>
                  <a:pt x="264" y="1136"/>
                  <a:pt x="264" y="1117"/>
                  <a:pt x="285" y="1117"/>
                </a:cubicBezTo>
                <a:lnTo>
                  <a:pt x="345" y="1117"/>
                </a:lnTo>
                <a:cubicBezTo>
                  <a:pt x="385" y="1096"/>
                  <a:pt x="407" y="1096"/>
                  <a:pt x="426" y="1076"/>
                </a:cubicBezTo>
                <a:lnTo>
                  <a:pt x="1177" y="630"/>
                </a:lnTo>
                <a:cubicBezTo>
                  <a:pt x="1197" y="630"/>
                  <a:pt x="1218" y="609"/>
                  <a:pt x="1218" y="609"/>
                </a:cubicBezTo>
                <a:lnTo>
                  <a:pt x="1237" y="589"/>
                </a:lnTo>
                <a:lnTo>
                  <a:pt x="1259" y="568"/>
                </a:lnTo>
                <a:lnTo>
                  <a:pt x="1259" y="549"/>
                </a:lnTo>
                <a:lnTo>
                  <a:pt x="1278" y="528"/>
                </a:lnTo>
                <a:lnTo>
                  <a:pt x="1278" y="508"/>
                </a:lnTo>
                <a:lnTo>
                  <a:pt x="1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64"/>
          <p:cNvSpPr/>
          <p:nvPr/>
        </p:nvSpPr>
        <p:spPr>
          <a:xfrm flipH="1">
            <a:off x="1978408" y="3598473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64"/>
          <p:cNvSpPr/>
          <p:nvPr/>
        </p:nvSpPr>
        <p:spPr>
          <a:xfrm flipH="1">
            <a:off x="1799031" y="3616851"/>
            <a:ext cx="141801" cy="77911"/>
          </a:xfrm>
          <a:custGeom>
            <a:avLst/>
            <a:gdLst/>
            <a:ahLst/>
            <a:cxnLst/>
            <a:rect l="l" t="t" r="r" b="b"/>
            <a:pathLst>
              <a:path w="3287" h="1806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1" y="629"/>
                  <a:pt x="103" y="670"/>
                </a:cubicBezTo>
                <a:lnTo>
                  <a:pt x="1969" y="1746"/>
                </a:lnTo>
                <a:cubicBezTo>
                  <a:pt x="1969" y="1746"/>
                  <a:pt x="1988" y="1765"/>
                  <a:pt x="2010" y="1765"/>
                </a:cubicBezTo>
                <a:cubicBezTo>
                  <a:pt x="2029" y="1765"/>
                  <a:pt x="2029" y="1765"/>
                  <a:pt x="2050" y="1786"/>
                </a:cubicBezTo>
                <a:lnTo>
                  <a:pt x="2151" y="1786"/>
                </a:lnTo>
                <a:cubicBezTo>
                  <a:pt x="2151" y="1806"/>
                  <a:pt x="2172" y="1806"/>
                  <a:pt x="2172" y="1806"/>
                </a:cubicBezTo>
                <a:lnTo>
                  <a:pt x="2212" y="1806"/>
                </a:lnTo>
                <a:cubicBezTo>
                  <a:pt x="2232" y="1806"/>
                  <a:pt x="2232" y="1806"/>
                  <a:pt x="2253" y="1786"/>
                </a:cubicBezTo>
                <a:lnTo>
                  <a:pt x="2294" y="1786"/>
                </a:lnTo>
                <a:cubicBezTo>
                  <a:pt x="2313" y="1786"/>
                  <a:pt x="2334" y="1786"/>
                  <a:pt x="2354" y="1765"/>
                </a:cubicBezTo>
                <a:cubicBezTo>
                  <a:pt x="2375" y="1765"/>
                  <a:pt x="2415" y="1746"/>
                  <a:pt x="2435" y="1746"/>
                </a:cubicBezTo>
                <a:lnTo>
                  <a:pt x="3186" y="1299"/>
                </a:lnTo>
                <a:cubicBezTo>
                  <a:pt x="3206" y="1299"/>
                  <a:pt x="3227" y="1278"/>
                  <a:pt x="3227" y="1278"/>
                </a:cubicBezTo>
                <a:cubicBezTo>
                  <a:pt x="3227" y="1259"/>
                  <a:pt x="3246" y="1259"/>
                  <a:pt x="3246" y="1238"/>
                </a:cubicBezTo>
                <a:cubicBezTo>
                  <a:pt x="3246" y="1238"/>
                  <a:pt x="3267" y="1238"/>
                  <a:pt x="3267" y="1218"/>
                </a:cubicBezTo>
                <a:lnTo>
                  <a:pt x="3267" y="1197"/>
                </a:lnTo>
                <a:lnTo>
                  <a:pt x="3287" y="1178"/>
                </a:lnTo>
                <a:lnTo>
                  <a:pt x="3287" y="670"/>
                </a:lnTo>
                <a:cubicBezTo>
                  <a:pt x="3267" y="670"/>
                  <a:pt x="3267" y="670"/>
                  <a:pt x="3267" y="691"/>
                </a:cubicBezTo>
                <a:lnTo>
                  <a:pt x="3267" y="710"/>
                </a:lnTo>
                <a:lnTo>
                  <a:pt x="3246" y="710"/>
                </a:lnTo>
                <a:cubicBezTo>
                  <a:pt x="3246" y="731"/>
                  <a:pt x="3246" y="731"/>
                  <a:pt x="3227" y="751"/>
                </a:cubicBezTo>
                <a:cubicBezTo>
                  <a:pt x="3227" y="751"/>
                  <a:pt x="3206" y="772"/>
                  <a:pt x="3186" y="772"/>
                </a:cubicBezTo>
                <a:lnTo>
                  <a:pt x="2435" y="1218"/>
                </a:lnTo>
                <a:cubicBezTo>
                  <a:pt x="2415" y="1218"/>
                  <a:pt x="2375" y="1238"/>
                  <a:pt x="2354" y="1238"/>
                </a:cubicBezTo>
                <a:cubicBezTo>
                  <a:pt x="2334" y="1259"/>
                  <a:pt x="2313" y="1259"/>
                  <a:pt x="2294" y="1259"/>
                </a:cubicBezTo>
                <a:lnTo>
                  <a:pt x="2253" y="1259"/>
                </a:lnTo>
                <a:cubicBezTo>
                  <a:pt x="2232" y="1278"/>
                  <a:pt x="2232" y="1278"/>
                  <a:pt x="2212" y="1278"/>
                </a:cubicBezTo>
                <a:lnTo>
                  <a:pt x="2151" y="1278"/>
                </a:lnTo>
                <a:cubicBezTo>
                  <a:pt x="2131" y="1259"/>
                  <a:pt x="2131" y="1259"/>
                  <a:pt x="2110" y="1259"/>
                </a:cubicBezTo>
                <a:lnTo>
                  <a:pt x="2050" y="1259"/>
                </a:lnTo>
                <a:cubicBezTo>
                  <a:pt x="2029" y="1238"/>
                  <a:pt x="2029" y="1238"/>
                  <a:pt x="2010" y="1238"/>
                </a:cubicBezTo>
                <a:cubicBezTo>
                  <a:pt x="1988" y="1238"/>
                  <a:pt x="1969" y="1218"/>
                  <a:pt x="1969" y="1218"/>
                </a:cubicBezTo>
                <a:lnTo>
                  <a:pt x="103" y="142"/>
                </a:lnTo>
                <a:cubicBezTo>
                  <a:pt x="41" y="102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64"/>
          <p:cNvSpPr/>
          <p:nvPr/>
        </p:nvSpPr>
        <p:spPr>
          <a:xfrm flipH="1">
            <a:off x="3226427" y="2906194"/>
            <a:ext cx="141801" cy="63933"/>
          </a:xfrm>
          <a:custGeom>
            <a:avLst/>
            <a:gdLst/>
            <a:ahLst/>
            <a:cxnLst/>
            <a:rect l="l" t="t" r="r" b="b"/>
            <a:pathLst>
              <a:path w="3287" h="1482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0" y="629"/>
                  <a:pt x="101" y="670"/>
                </a:cubicBezTo>
                <a:lnTo>
                  <a:pt x="1420" y="1421"/>
                </a:lnTo>
                <a:cubicBezTo>
                  <a:pt x="1440" y="1441"/>
                  <a:pt x="1440" y="1441"/>
                  <a:pt x="1461" y="1441"/>
                </a:cubicBezTo>
                <a:cubicBezTo>
                  <a:pt x="1480" y="1462"/>
                  <a:pt x="1480" y="1462"/>
                  <a:pt x="1501" y="1462"/>
                </a:cubicBezTo>
                <a:lnTo>
                  <a:pt x="1542" y="1462"/>
                </a:lnTo>
                <a:lnTo>
                  <a:pt x="1561" y="1481"/>
                </a:lnTo>
                <a:lnTo>
                  <a:pt x="1704" y="1481"/>
                </a:lnTo>
                <a:cubicBezTo>
                  <a:pt x="1724" y="1481"/>
                  <a:pt x="1724" y="1481"/>
                  <a:pt x="1745" y="1462"/>
                </a:cubicBezTo>
                <a:lnTo>
                  <a:pt x="1805" y="1462"/>
                </a:lnTo>
                <a:cubicBezTo>
                  <a:pt x="1826" y="1441"/>
                  <a:pt x="1866" y="1441"/>
                  <a:pt x="1886" y="1421"/>
                </a:cubicBezTo>
                <a:lnTo>
                  <a:pt x="3184" y="670"/>
                </a:lnTo>
                <a:lnTo>
                  <a:pt x="3184" y="650"/>
                </a:lnTo>
                <a:cubicBezTo>
                  <a:pt x="3205" y="650"/>
                  <a:pt x="3225" y="629"/>
                  <a:pt x="3246" y="629"/>
                </a:cubicBezTo>
                <a:cubicBezTo>
                  <a:pt x="3246" y="629"/>
                  <a:pt x="3246" y="610"/>
                  <a:pt x="3265" y="610"/>
                </a:cubicBezTo>
                <a:lnTo>
                  <a:pt x="3265" y="588"/>
                </a:lnTo>
                <a:lnTo>
                  <a:pt x="3287" y="569"/>
                </a:lnTo>
                <a:lnTo>
                  <a:pt x="3287" y="548"/>
                </a:lnTo>
                <a:lnTo>
                  <a:pt x="3287" y="528"/>
                </a:lnTo>
                <a:lnTo>
                  <a:pt x="3287" y="42"/>
                </a:lnTo>
                <a:lnTo>
                  <a:pt x="3265" y="61"/>
                </a:lnTo>
                <a:lnTo>
                  <a:pt x="3265" y="82"/>
                </a:lnTo>
                <a:cubicBezTo>
                  <a:pt x="3246" y="82"/>
                  <a:pt x="3246" y="102"/>
                  <a:pt x="3246" y="102"/>
                </a:cubicBezTo>
                <a:cubicBezTo>
                  <a:pt x="3225" y="102"/>
                  <a:pt x="3205" y="123"/>
                  <a:pt x="3205" y="123"/>
                </a:cubicBezTo>
                <a:lnTo>
                  <a:pt x="3184" y="142"/>
                </a:lnTo>
                <a:lnTo>
                  <a:pt x="1886" y="894"/>
                </a:lnTo>
                <a:cubicBezTo>
                  <a:pt x="1866" y="913"/>
                  <a:pt x="1826" y="913"/>
                  <a:pt x="1805" y="934"/>
                </a:cubicBezTo>
                <a:cubicBezTo>
                  <a:pt x="1785" y="934"/>
                  <a:pt x="1764" y="934"/>
                  <a:pt x="1745" y="954"/>
                </a:cubicBezTo>
                <a:lnTo>
                  <a:pt x="1561" y="954"/>
                </a:lnTo>
                <a:lnTo>
                  <a:pt x="1542" y="934"/>
                </a:lnTo>
                <a:lnTo>
                  <a:pt x="1501" y="934"/>
                </a:lnTo>
                <a:cubicBezTo>
                  <a:pt x="1480" y="934"/>
                  <a:pt x="1480" y="934"/>
                  <a:pt x="1461" y="913"/>
                </a:cubicBezTo>
                <a:cubicBezTo>
                  <a:pt x="1440" y="913"/>
                  <a:pt x="1440" y="913"/>
                  <a:pt x="1420" y="894"/>
                </a:cubicBezTo>
                <a:lnTo>
                  <a:pt x="101" y="142"/>
                </a:lnTo>
                <a:cubicBezTo>
                  <a:pt x="20" y="102"/>
                  <a:pt x="0" y="42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64"/>
          <p:cNvSpPr/>
          <p:nvPr/>
        </p:nvSpPr>
        <p:spPr>
          <a:xfrm flipH="1">
            <a:off x="3125822" y="2965729"/>
            <a:ext cx="78817" cy="62165"/>
          </a:xfrm>
          <a:custGeom>
            <a:avLst/>
            <a:gdLst/>
            <a:ahLst/>
            <a:cxnLst/>
            <a:rect l="l" t="t" r="r" b="b"/>
            <a:pathLst>
              <a:path w="1827" h="1441" extrusionOk="0">
                <a:moveTo>
                  <a:pt x="1827" y="0"/>
                </a:moveTo>
                <a:lnTo>
                  <a:pt x="1807" y="20"/>
                </a:lnTo>
                <a:lnTo>
                  <a:pt x="1807" y="41"/>
                </a:lnTo>
                <a:lnTo>
                  <a:pt x="1786" y="61"/>
                </a:lnTo>
                <a:cubicBezTo>
                  <a:pt x="1767" y="82"/>
                  <a:pt x="1746" y="82"/>
                  <a:pt x="1726" y="101"/>
                </a:cubicBezTo>
                <a:lnTo>
                  <a:pt x="428" y="872"/>
                </a:lnTo>
                <a:cubicBezTo>
                  <a:pt x="407" y="872"/>
                  <a:pt x="366" y="893"/>
                  <a:pt x="347" y="893"/>
                </a:cubicBezTo>
                <a:cubicBezTo>
                  <a:pt x="326" y="893"/>
                  <a:pt x="306" y="913"/>
                  <a:pt x="285" y="913"/>
                </a:cubicBezTo>
                <a:lnTo>
                  <a:pt x="82" y="913"/>
                </a:lnTo>
                <a:cubicBezTo>
                  <a:pt x="63" y="913"/>
                  <a:pt x="63" y="893"/>
                  <a:pt x="42" y="893"/>
                </a:cubicBezTo>
                <a:lnTo>
                  <a:pt x="1" y="893"/>
                </a:lnTo>
                <a:lnTo>
                  <a:pt x="1" y="1421"/>
                </a:lnTo>
                <a:lnTo>
                  <a:pt x="42" y="1421"/>
                </a:lnTo>
                <a:cubicBezTo>
                  <a:pt x="63" y="1421"/>
                  <a:pt x="63" y="1440"/>
                  <a:pt x="82" y="1440"/>
                </a:cubicBezTo>
                <a:lnTo>
                  <a:pt x="285" y="1440"/>
                </a:lnTo>
                <a:cubicBezTo>
                  <a:pt x="306" y="1440"/>
                  <a:pt x="326" y="1421"/>
                  <a:pt x="347" y="1421"/>
                </a:cubicBezTo>
                <a:cubicBezTo>
                  <a:pt x="366" y="1421"/>
                  <a:pt x="387" y="1399"/>
                  <a:pt x="428" y="1380"/>
                </a:cubicBezTo>
                <a:lnTo>
                  <a:pt x="1726" y="629"/>
                </a:lnTo>
                <a:cubicBezTo>
                  <a:pt x="1746" y="609"/>
                  <a:pt x="1767" y="609"/>
                  <a:pt x="1767" y="588"/>
                </a:cubicBezTo>
                <a:cubicBezTo>
                  <a:pt x="1786" y="588"/>
                  <a:pt x="1786" y="588"/>
                  <a:pt x="1786" y="568"/>
                </a:cubicBezTo>
                <a:cubicBezTo>
                  <a:pt x="1807" y="568"/>
                  <a:pt x="1807" y="568"/>
                  <a:pt x="1807" y="547"/>
                </a:cubicBezTo>
                <a:lnTo>
                  <a:pt x="1827" y="528"/>
                </a:lnTo>
                <a:lnTo>
                  <a:pt x="1827" y="507"/>
                </a:lnTo>
                <a:lnTo>
                  <a:pt x="1827" y="487"/>
                </a:lnTo>
                <a:lnTo>
                  <a:pt x="182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64"/>
          <p:cNvSpPr/>
          <p:nvPr/>
        </p:nvSpPr>
        <p:spPr>
          <a:xfrm flipH="1">
            <a:off x="3204597" y="2963960"/>
            <a:ext cx="63028" cy="63071"/>
          </a:xfrm>
          <a:custGeom>
            <a:avLst/>
            <a:gdLst/>
            <a:ahLst/>
            <a:cxnLst/>
            <a:rect l="l" t="t" r="r" b="b"/>
            <a:pathLst>
              <a:path w="1461" h="1462" extrusionOk="0">
                <a:moveTo>
                  <a:pt x="0" y="1"/>
                </a:moveTo>
                <a:lnTo>
                  <a:pt x="0" y="528"/>
                </a:lnTo>
                <a:cubicBezTo>
                  <a:pt x="0" y="588"/>
                  <a:pt x="21" y="629"/>
                  <a:pt x="103" y="670"/>
                </a:cubicBezTo>
                <a:lnTo>
                  <a:pt x="1420" y="1421"/>
                </a:lnTo>
                <a:cubicBezTo>
                  <a:pt x="1420" y="1440"/>
                  <a:pt x="1441" y="1440"/>
                  <a:pt x="1461" y="1462"/>
                </a:cubicBezTo>
                <a:lnTo>
                  <a:pt x="1461" y="934"/>
                </a:lnTo>
                <a:cubicBezTo>
                  <a:pt x="1441" y="913"/>
                  <a:pt x="1420" y="913"/>
                  <a:pt x="1420" y="913"/>
                </a:cubicBezTo>
                <a:lnTo>
                  <a:pt x="103" y="142"/>
                </a:lnTo>
                <a:cubicBezTo>
                  <a:pt x="21" y="102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4"/>
          <p:cNvSpPr/>
          <p:nvPr/>
        </p:nvSpPr>
        <p:spPr>
          <a:xfrm flipH="1">
            <a:off x="3204596" y="3004253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64"/>
          <p:cNvSpPr/>
          <p:nvPr/>
        </p:nvSpPr>
        <p:spPr>
          <a:xfrm flipH="1">
            <a:off x="3275436" y="2963054"/>
            <a:ext cx="190851" cy="91974"/>
          </a:xfrm>
          <a:custGeom>
            <a:avLst/>
            <a:gdLst/>
            <a:ahLst/>
            <a:cxnLst/>
            <a:rect l="l" t="t" r="r" b="b"/>
            <a:pathLst>
              <a:path w="4424" h="2132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2" y="630"/>
                  <a:pt x="102" y="671"/>
                </a:cubicBezTo>
                <a:lnTo>
                  <a:pt x="2557" y="2091"/>
                </a:lnTo>
                <a:cubicBezTo>
                  <a:pt x="2557" y="2091"/>
                  <a:pt x="2577" y="2091"/>
                  <a:pt x="2598" y="2111"/>
                </a:cubicBezTo>
                <a:lnTo>
                  <a:pt x="2638" y="2111"/>
                </a:lnTo>
                <a:cubicBezTo>
                  <a:pt x="2658" y="2132"/>
                  <a:pt x="2658" y="2132"/>
                  <a:pt x="2679" y="2132"/>
                </a:cubicBezTo>
                <a:lnTo>
                  <a:pt x="2882" y="2132"/>
                </a:lnTo>
                <a:cubicBezTo>
                  <a:pt x="2901" y="2132"/>
                  <a:pt x="2922" y="2111"/>
                  <a:pt x="2942" y="2111"/>
                </a:cubicBezTo>
                <a:cubicBezTo>
                  <a:pt x="2963" y="2111"/>
                  <a:pt x="3003" y="2091"/>
                  <a:pt x="3023" y="2091"/>
                </a:cubicBezTo>
                <a:lnTo>
                  <a:pt x="4321" y="1320"/>
                </a:lnTo>
                <a:lnTo>
                  <a:pt x="4342" y="1320"/>
                </a:lnTo>
                <a:cubicBezTo>
                  <a:pt x="4342" y="1299"/>
                  <a:pt x="4362" y="1299"/>
                  <a:pt x="4383" y="1280"/>
                </a:cubicBezTo>
                <a:lnTo>
                  <a:pt x="4402" y="1259"/>
                </a:lnTo>
                <a:lnTo>
                  <a:pt x="4402" y="1239"/>
                </a:lnTo>
                <a:cubicBezTo>
                  <a:pt x="4402" y="1239"/>
                  <a:pt x="4424" y="1239"/>
                  <a:pt x="4424" y="1218"/>
                </a:cubicBezTo>
                <a:lnTo>
                  <a:pt x="4424" y="1199"/>
                </a:lnTo>
                <a:lnTo>
                  <a:pt x="4424" y="1177"/>
                </a:lnTo>
                <a:lnTo>
                  <a:pt x="4424" y="691"/>
                </a:lnTo>
                <a:cubicBezTo>
                  <a:pt x="4424" y="712"/>
                  <a:pt x="4424" y="712"/>
                  <a:pt x="4402" y="712"/>
                </a:cubicBezTo>
                <a:lnTo>
                  <a:pt x="4402" y="731"/>
                </a:lnTo>
                <a:lnTo>
                  <a:pt x="4383" y="752"/>
                </a:lnTo>
                <a:cubicBezTo>
                  <a:pt x="4362" y="772"/>
                  <a:pt x="4342" y="772"/>
                  <a:pt x="4342" y="793"/>
                </a:cubicBezTo>
                <a:lnTo>
                  <a:pt x="4321" y="793"/>
                </a:lnTo>
                <a:lnTo>
                  <a:pt x="3023" y="1564"/>
                </a:lnTo>
                <a:cubicBezTo>
                  <a:pt x="3003" y="1564"/>
                  <a:pt x="2963" y="1583"/>
                  <a:pt x="2942" y="1583"/>
                </a:cubicBezTo>
                <a:cubicBezTo>
                  <a:pt x="2922" y="1604"/>
                  <a:pt x="2901" y="1604"/>
                  <a:pt x="2882" y="1604"/>
                </a:cubicBezTo>
                <a:lnTo>
                  <a:pt x="2679" y="1604"/>
                </a:lnTo>
                <a:cubicBezTo>
                  <a:pt x="2658" y="1604"/>
                  <a:pt x="2658" y="1604"/>
                  <a:pt x="2638" y="1583"/>
                </a:cubicBezTo>
                <a:lnTo>
                  <a:pt x="2598" y="1583"/>
                </a:lnTo>
                <a:cubicBezTo>
                  <a:pt x="2577" y="1564"/>
                  <a:pt x="2577" y="1564"/>
                  <a:pt x="2557" y="1564"/>
                </a:cubicBezTo>
                <a:lnTo>
                  <a:pt x="102" y="144"/>
                </a:lnTo>
                <a:cubicBezTo>
                  <a:pt x="42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64"/>
          <p:cNvSpPr/>
          <p:nvPr/>
        </p:nvSpPr>
        <p:spPr>
          <a:xfrm flipH="1">
            <a:off x="3025133" y="3022588"/>
            <a:ext cx="142750" cy="63718"/>
          </a:xfrm>
          <a:custGeom>
            <a:avLst/>
            <a:gdLst/>
            <a:ahLst/>
            <a:cxnLst/>
            <a:rect l="l" t="t" r="r" b="b"/>
            <a:pathLst>
              <a:path w="3309" h="1477" extrusionOk="0">
                <a:moveTo>
                  <a:pt x="22" y="0"/>
                </a:moveTo>
                <a:lnTo>
                  <a:pt x="1" y="508"/>
                </a:lnTo>
                <a:cubicBezTo>
                  <a:pt x="1" y="568"/>
                  <a:pt x="42" y="609"/>
                  <a:pt x="103" y="649"/>
                </a:cubicBezTo>
                <a:lnTo>
                  <a:pt x="1442" y="1420"/>
                </a:lnTo>
                <a:cubicBezTo>
                  <a:pt x="1442" y="1420"/>
                  <a:pt x="1462" y="1441"/>
                  <a:pt x="1483" y="1441"/>
                </a:cubicBezTo>
                <a:cubicBezTo>
                  <a:pt x="1483" y="1441"/>
                  <a:pt x="1502" y="1441"/>
                  <a:pt x="1523" y="1461"/>
                </a:cubicBezTo>
                <a:lnTo>
                  <a:pt x="1645" y="1461"/>
                </a:lnTo>
                <a:cubicBezTo>
                  <a:pt x="1655" y="1472"/>
                  <a:pt x="1660" y="1477"/>
                  <a:pt x="1665" y="1477"/>
                </a:cubicBezTo>
                <a:cubicBezTo>
                  <a:pt x="1670" y="1477"/>
                  <a:pt x="1675" y="1472"/>
                  <a:pt x="1686" y="1461"/>
                </a:cubicBezTo>
                <a:lnTo>
                  <a:pt x="1767" y="1461"/>
                </a:lnTo>
                <a:cubicBezTo>
                  <a:pt x="1786" y="1461"/>
                  <a:pt x="1807" y="1461"/>
                  <a:pt x="1827" y="1441"/>
                </a:cubicBezTo>
                <a:cubicBezTo>
                  <a:pt x="1848" y="1441"/>
                  <a:pt x="1867" y="1420"/>
                  <a:pt x="1888" y="1420"/>
                </a:cubicBezTo>
                <a:lnTo>
                  <a:pt x="3206" y="649"/>
                </a:lnTo>
                <a:cubicBezTo>
                  <a:pt x="3227" y="649"/>
                  <a:pt x="3247" y="630"/>
                  <a:pt x="3247" y="609"/>
                </a:cubicBezTo>
                <a:cubicBezTo>
                  <a:pt x="3268" y="609"/>
                  <a:pt x="3268" y="609"/>
                  <a:pt x="3268" y="589"/>
                </a:cubicBezTo>
                <a:cubicBezTo>
                  <a:pt x="3268" y="589"/>
                  <a:pt x="3287" y="589"/>
                  <a:pt x="3287" y="568"/>
                </a:cubicBezTo>
                <a:cubicBezTo>
                  <a:pt x="3287" y="549"/>
                  <a:pt x="3309" y="549"/>
                  <a:pt x="3309" y="549"/>
                </a:cubicBezTo>
                <a:lnTo>
                  <a:pt x="3309" y="528"/>
                </a:lnTo>
                <a:lnTo>
                  <a:pt x="3309" y="21"/>
                </a:lnTo>
                <a:cubicBezTo>
                  <a:pt x="3309" y="21"/>
                  <a:pt x="3287" y="21"/>
                  <a:pt x="3287" y="41"/>
                </a:cubicBezTo>
                <a:cubicBezTo>
                  <a:pt x="3287" y="62"/>
                  <a:pt x="3287" y="62"/>
                  <a:pt x="3268" y="62"/>
                </a:cubicBezTo>
                <a:cubicBezTo>
                  <a:pt x="3268" y="81"/>
                  <a:pt x="3268" y="81"/>
                  <a:pt x="3247" y="103"/>
                </a:cubicBezTo>
                <a:cubicBezTo>
                  <a:pt x="3247" y="103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893"/>
                  <a:pt x="1848" y="914"/>
                  <a:pt x="1827" y="914"/>
                </a:cubicBezTo>
                <a:cubicBezTo>
                  <a:pt x="1807" y="934"/>
                  <a:pt x="1786" y="934"/>
                  <a:pt x="1767" y="934"/>
                </a:cubicBezTo>
                <a:lnTo>
                  <a:pt x="1726" y="934"/>
                </a:lnTo>
                <a:cubicBezTo>
                  <a:pt x="1705" y="934"/>
                  <a:pt x="1686" y="955"/>
                  <a:pt x="1686" y="955"/>
                </a:cubicBezTo>
                <a:lnTo>
                  <a:pt x="1645" y="955"/>
                </a:lnTo>
                <a:lnTo>
                  <a:pt x="1624" y="934"/>
                </a:lnTo>
                <a:lnTo>
                  <a:pt x="1523" y="934"/>
                </a:lnTo>
                <a:cubicBezTo>
                  <a:pt x="1502" y="914"/>
                  <a:pt x="1483" y="914"/>
                  <a:pt x="1483" y="914"/>
                </a:cubicBezTo>
                <a:cubicBezTo>
                  <a:pt x="1462" y="914"/>
                  <a:pt x="1442" y="893"/>
                  <a:pt x="1442" y="893"/>
                </a:cubicBezTo>
                <a:lnTo>
                  <a:pt x="103" y="122"/>
                </a:lnTo>
                <a:cubicBezTo>
                  <a:pt x="42" y="81"/>
                  <a:pt x="22" y="41"/>
                  <a:pt x="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64"/>
          <p:cNvSpPr/>
          <p:nvPr/>
        </p:nvSpPr>
        <p:spPr>
          <a:xfrm flipH="1">
            <a:off x="3123149" y="3050586"/>
            <a:ext cx="190851" cy="91974"/>
          </a:xfrm>
          <a:custGeom>
            <a:avLst/>
            <a:gdLst/>
            <a:ahLst/>
            <a:cxnLst/>
            <a:rect l="l" t="t" r="r" b="b"/>
            <a:pathLst>
              <a:path w="4424" h="2132" extrusionOk="0">
                <a:moveTo>
                  <a:pt x="1" y="0"/>
                </a:moveTo>
                <a:lnTo>
                  <a:pt x="1" y="528"/>
                </a:lnTo>
                <a:cubicBezTo>
                  <a:pt x="1" y="590"/>
                  <a:pt x="20" y="630"/>
                  <a:pt x="82" y="671"/>
                </a:cubicBezTo>
                <a:lnTo>
                  <a:pt x="2557" y="2091"/>
                </a:lnTo>
                <a:cubicBezTo>
                  <a:pt x="2557" y="2091"/>
                  <a:pt x="2577" y="2110"/>
                  <a:pt x="2598" y="2110"/>
                </a:cubicBezTo>
                <a:cubicBezTo>
                  <a:pt x="2617" y="2110"/>
                  <a:pt x="2617" y="2110"/>
                  <a:pt x="2638" y="2131"/>
                </a:cubicBezTo>
                <a:lnTo>
                  <a:pt x="2882" y="2131"/>
                </a:lnTo>
                <a:cubicBezTo>
                  <a:pt x="2901" y="2131"/>
                  <a:pt x="2922" y="2131"/>
                  <a:pt x="2942" y="2110"/>
                </a:cubicBezTo>
                <a:cubicBezTo>
                  <a:pt x="2963" y="2110"/>
                  <a:pt x="2982" y="2091"/>
                  <a:pt x="3003" y="2091"/>
                </a:cubicBezTo>
                <a:lnTo>
                  <a:pt x="4321" y="1320"/>
                </a:lnTo>
                <a:cubicBezTo>
                  <a:pt x="4342" y="1320"/>
                  <a:pt x="4362" y="1299"/>
                  <a:pt x="4362" y="1279"/>
                </a:cubicBezTo>
                <a:cubicBezTo>
                  <a:pt x="4383" y="1279"/>
                  <a:pt x="4383" y="1279"/>
                  <a:pt x="4383" y="1258"/>
                </a:cubicBezTo>
                <a:cubicBezTo>
                  <a:pt x="4402" y="1258"/>
                  <a:pt x="4402" y="1258"/>
                  <a:pt x="4402" y="1239"/>
                </a:cubicBezTo>
                <a:lnTo>
                  <a:pt x="4402" y="1218"/>
                </a:lnTo>
                <a:lnTo>
                  <a:pt x="4423" y="1218"/>
                </a:lnTo>
                <a:lnTo>
                  <a:pt x="4423" y="1198"/>
                </a:lnTo>
                <a:lnTo>
                  <a:pt x="4423" y="711"/>
                </a:lnTo>
                <a:lnTo>
                  <a:pt x="4402" y="711"/>
                </a:lnTo>
                <a:cubicBezTo>
                  <a:pt x="4402" y="731"/>
                  <a:pt x="4402" y="731"/>
                  <a:pt x="4383" y="731"/>
                </a:cubicBezTo>
                <a:cubicBezTo>
                  <a:pt x="4383" y="752"/>
                  <a:pt x="4383" y="752"/>
                  <a:pt x="4362" y="771"/>
                </a:cubicBezTo>
                <a:cubicBezTo>
                  <a:pt x="4362" y="771"/>
                  <a:pt x="4342" y="792"/>
                  <a:pt x="4321" y="792"/>
                </a:cubicBezTo>
                <a:lnTo>
                  <a:pt x="3023" y="1563"/>
                </a:lnTo>
                <a:cubicBezTo>
                  <a:pt x="2982" y="1563"/>
                  <a:pt x="2963" y="1583"/>
                  <a:pt x="2942" y="1583"/>
                </a:cubicBezTo>
                <a:cubicBezTo>
                  <a:pt x="2922" y="1604"/>
                  <a:pt x="2901" y="1604"/>
                  <a:pt x="2882" y="1604"/>
                </a:cubicBezTo>
                <a:lnTo>
                  <a:pt x="2841" y="1604"/>
                </a:lnTo>
                <a:cubicBezTo>
                  <a:pt x="2820" y="1604"/>
                  <a:pt x="2820" y="1604"/>
                  <a:pt x="2800" y="1623"/>
                </a:cubicBezTo>
                <a:lnTo>
                  <a:pt x="2760" y="1623"/>
                </a:lnTo>
                <a:lnTo>
                  <a:pt x="2739" y="1604"/>
                </a:lnTo>
                <a:lnTo>
                  <a:pt x="2638" y="1604"/>
                </a:lnTo>
                <a:cubicBezTo>
                  <a:pt x="2617" y="1583"/>
                  <a:pt x="2617" y="1583"/>
                  <a:pt x="2598" y="1583"/>
                </a:cubicBezTo>
                <a:cubicBezTo>
                  <a:pt x="2577" y="1583"/>
                  <a:pt x="2557" y="1563"/>
                  <a:pt x="2557" y="1563"/>
                </a:cubicBezTo>
                <a:lnTo>
                  <a:pt x="82" y="143"/>
                </a:lnTo>
                <a:cubicBezTo>
                  <a:pt x="20" y="103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64"/>
          <p:cNvSpPr/>
          <p:nvPr/>
        </p:nvSpPr>
        <p:spPr>
          <a:xfrm flipH="1">
            <a:off x="3400630" y="3020000"/>
            <a:ext cx="163673" cy="120792"/>
          </a:xfrm>
          <a:custGeom>
            <a:avLst/>
            <a:gdLst/>
            <a:ahLst/>
            <a:cxnLst/>
            <a:rect l="l" t="t" r="r" b="b"/>
            <a:pathLst>
              <a:path w="3794" h="2800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28"/>
                  <a:pt x="101" y="669"/>
                </a:cubicBezTo>
                <a:lnTo>
                  <a:pt x="3753" y="2759"/>
                </a:lnTo>
                <a:lnTo>
                  <a:pt x="3794" y="2800"/>
                </a:lnTo>
                <a:lnTo>
                  <a:pt x="3794" y="2272"/>
                </a:lnTo>
                <a:cubicBezTo>
                  <a:pt x="3794" y="2251"/>
                  <a:pt x="3774" y="2251"/>
                  <a:pt x="3753" y="2232"/>
                </a:cubicBezTo>
                <a:lnTo>
                  <a:pt x="101" y="141"/>
                </a:lnTo>
                <a:cubicBezTo>
                  <a:pt x="41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64"/>
          <p:cNvSpPr/>
          <p:nvPr/>
        </p:nvSpPr>
        <p:spPr>
          <a:xfrm flipH="1">
            <a:off x="3321853" y="3080353"/>
            <a:ext cx="78817" cy="61302"/>
          </a:xfrm>
          <a:custGeom>
            <a:avLst/>
            <a:gdLst/>
            <a:ahLst/>
            <a:cxnLst/>
            <a:rect l="l" t="t" r="r" b="b"/>
            <a:pathLst>
              <a:path w="1827" h="1421" extrusionOk="0">
                <a:moveTo>
                  <a:pt x="1826" y="0"/>
                </a:moveTo>
                <a:lnTo>
                  <a:pt x="1807" y="21"/>
                </a:lnTo>
                <a:cubicBezTo>
                  <a:pt x="1807" y="41"/>
                  <a:pt x="1786" y="41"/>
                  <a:pt x="1786" y="41"/>
                </a:cubicBezTo>
                <a:lnTo>
                  <a:pt x="1745" y="81"/>
                </a:lnTo>
                <a:lnTo>
                  <a:pt x="427" y="833"/>
                </a:lnTo>
                <a:cubicBezTo>
                  <a:pt x="406" y="852"/>
                  <a:pt x="387" y="873"/>
                  <a:pt x="346" y="873"/>
                </a:cubicBezTo>
                <a:cubicBezTo>
                  <a:pt x="325" y="873"/>
                  <a:pt x="306" y="893"/>
                  <a:pt x="285" y="893"/>
                </a:cubicBezTo>
                <a:lnTo>
                  <a:pt x="82" y="893"/>
                </a:lnTo>
                <a:cubicBezTo>
                  <a:pt x="62" y="893"/>
                  <a:pt x="62" y="873"/>
                  <a:pt x="41" y="873"/>
                </a:cubicBezTo>
                <a:lnTo>
                  <a:pt x="1" y="873"/>
                </a:lnTo>
                <a:lnTo>
                  <a:pt x="1" y="1401"/>
                </a:lnTo>
                <a:lnTo>
                  <a:pt x="41" y="1401"/>
                </a:lnTo>
                <a:cubicBezTo>
                  <a:pt x="62" y="1401"/>
                  <a:pt x="62" y="1420"/>
                  <a:pt x="82" y="1420"/>
                </a:cubicBezTo>
                <a:lnTo>
                  <a:pt x="285" y="1420"/>
                </a:lnTo>
                <a:cubicBezTo>
                  <a:pt x="306" y="1420"/>
                  <a:pt x="325" y="1401"/>
                  <a:pt x="346" y="1401"/>
                </a:cubicBezTo>
                <a:cubicBezTo>
                  <a:pt x="387" y="1401"/>
                  <a:pt x="406" y="1380"/>
                  <a:pt x="427" y="1360"/>
                </a:cubicBezTo>
                <a:lnTo>
                  <a:pt x="1745" y="609"/>
                </a:lnTo>
                <a:lnTo>
                  <a:pt x="1786" y="568"/>
                </a:lnTo>
                <a:cubicBezTo>
                  <a:pt x="1786" y="568"/>
                  <a:pt x="1807" y="568"/>
                  <a:pt x="1807" y="549"/>
                </a:cubicBezTo>
                <a:lnTo>
                  <a:pt x="1807" y="528"/>
                </a:lnTo>
                <a:cubicBezTo>
                  <a:pt x="1826" y="528"/>
                  <a:pt x="1826" y="528"/>
                  <a:pt x="1826" y="508"/>
                </a:cubicBezTo>
                <a:lnTo>
                  <a:pt x="1826" y="487"/>
                </a:lnTo>
                <a:lnTo>
                  <a:pt x="1826" y="468"/>
                </a:lnTo>
                <a:lnTo>
                  <a:pt x="18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64"/>
          <p:cNvSpPr/>
          <p:nvPr/>
        </p:nvSpPr>
        <p:spPr>
          <a:xfrm flipH="1">
            <a:off x="3400627" y="3118015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64"/>
          <p:cNvSpPr/>
          <p:nvPr/>
        </p:nvSpPr>
        <p:spPr>
          <a:xfrm flipH="1">
            <a:off x="3156522" y="2930835"/>
            <a:ext cx="141266" cy="66218"/>
          </a:xfrm>
          <a:custGeom>
            <a:avLst/>
            <a:gdLst/>
            <a:ahLst/>
            <a:cxnLst/>
            <a:rect l="l" t="t" r="r" b="b"/>
            <a:pathLst>
              <a:path w="3855" h="1807" extrusionOk="0">
                <a:moveTo>
                  <a:pt x="3855" y="0"/>
                </a:moveTo>
                <a:cubicBezTo>
                  <a:pt x="3855" y="0"/>
                  <a:pt x="3855" y="21"/>
                  <a:pt x="3835" y="21"/>
                </a:cubicBezTo>
                <a:lnTo>
                  <a:pt x="3835" y="41"/>
                </a:lnTo>
                <a:lnTo>
                  <a:pt x="3835" y="62"/>
                </a:lnTo>
                <a:cubicBezTo>
                  <a:pt x="3835" y="62"/>
                  <a:pt x="3814" y="62"/>
                  <a:pt x="3814" y="81"/>
                </a:cubicBezTo>
                <a:cubicBezTo>
                  <a:pt x="3814" y="81"/>
                  <a:pt x="3814" y="102"/>
                  <a:pt x="3795" y="102"/>
                </a:cubicBezTo>
                <a:cubicBezTo>
                  <a:pt x="3795" y="102"/>
                  <a:pt x="3773" y="122"/>
                  <a:pt x="3754" y="122"/>
                </a:cubicBezTo>
                <a:lnTo>
                  <a:pt x="3754" y="143"/>
                </a:lnTo>
                <a:lnTo>
                  <a:pt x="1888" y="1217"/>
                </a:lnTo>
                <a:cubicBezTo>
                  <a:pt x="1867" y="1238"/>
                  <a:pt x="1826" y="1238"/>
                  <a:pt x="1806" y="1258"/>
                </a:cubicBezTo>
                <a:lnTo>
                  <a:pt x="1745" y="1258"/>
                </a:lnTo>
                <a:cubicBezTo>
                  <a:pt x="1725" y="1279"/>
                  <a:pt x="1725" y="1279"/>
                  <a:pt x="1704" y="1279"/>
                </a:cubicBezTo>
                <a:lnTo>
                  <a:pt x="1563" y="1279"/>
                </a:lnTo>
                <a:cubicBezTo>
                  <a:pt x="1563" y="1258"/>
                  <a:pt x="1542" y="1258"/>
                  <a:pt x="1542" y="1258"/>
                </a:cubicBezTo>
                <a:lnTo>
                  <a:pt x="1501" y="1258"/>
                </a:lnTo>
                <a:cubicBezTo>
                  <a:pt x="1501" y="1258"/>
                  <a:pt x="1482" y="1238"/>
                  <a:pt x="1461" y="1238"/>
                </a:cubicBezTo>
                <a:cubicBezTo>
                  <a:pt x="1461" y="1238"/>
                  <a:pt x="1441" y="1238"/>
                  <a:pt x="1420" y="1217"/>
                </a:cubicBezTo>
                <a:lnTo>
                  <a:pt x="102" y="446"/>
                </a:lnTo>
                <a:cubicBezTo>
                  <a:pt x="41" y="427"/>
                  <a:pt x="0" y="365"/>
                  <a:pt x="0" y="325"/>
                </a:cubicBezTo>
                <a:lnTo>
                  <a:pt x="0" y="852"/>
                </a:lnTo>
                <a:cubicBezTo>
                  <a:pt x="0" y="893"/>
                  <a:pt x="41" y="954"/>
                  <a:pt x="102" y="974"/>
                </a:cubicBezTo>
                <a:lnTo>
                  <a:pt x="1420" y="1745"/>
                </a:lnTo>
                <a:cubicBezTo>
                  <a:pt x="1441" y="1766"/>
                  <a:pt x="1441" y="1766"/>
                  <a:pt x="1461" y="1766"/>
                </a:cubicBezTo>
                <a:cubicBezTo>
                  <a:pt x="1482" y="1766"/>
                  <a:pt x="1482" y="1785"/>
                  <a:pt x="1501" y="1785"/>
                </a:cubicBezTo>
                <a:lnTo>
                  <a:pt x="1542" y="1785"/>
                </a:lnTo>
                <a:cubicBezTo>
                  <a:pt x="1542" y="1785"/>
                  <a:pt x="1563" y="1785"/>
                  <a:pt x="1563" y="1806"/>
                </a:cubicBezTo>
                <a:lnTo>
                  <a:pt x="1704" y="1806"/>
                </a:lnTo>
                <a:cubicBezTo>
                  <a:pt x="1725" y="1806"/>
                  <a:pt x="1725" y="1785"/>
                  <a:pt x="1745" y="1785"/>
                </a:cubicBezTo>
                <a:lnTo>
                  <a:pt x="1806" y="1785"/>
                </a:lnTo>
                <a:cubicBezTo>
                  <a:pt x="1826" y="1766"/>
                  <a:pt x="1867" y="1766"/>
                  <a:pt x="1888" y="1745"/>
                </a:cubicBezTo>
                <a:lnTo>
                  <a:pt x="3754" y="670"/>
                </a:lnTo>
                <a:lnTo>
                  <a:pt x="3754" y="649"/>
                </a:lnTo>
                <a:cubicBezTo>
                  <a:pt x="3773" y="649"/>
                  <a:pt x="3773" y="630"/>
                  <a:pt x="3795" y="630"/>
                </a:cubicBezTo>
                <a:cubicBezTo>
                  <a:pt x="3795" y="609"/>
                  <a:pt x="3814" y="609"/>
                  <a:pt x="3814" y="609"/>
                </a:cubicBezTo>
                <a:cubicBezTo>
                  <a:pt x="3814" y="589"/>
                  <a:pt x="3835" y="589"/>
                  <a:pt x="3835" y="589"/>
                </a:cubicBezTo>
                <a:lnTo>
                  <a:pt x="3835" y="568"/>
                </a:lnTo>
                <a:lnTo>
                  <a:pt x="3835" y="549"/>
                </a:lnTo>
                <a:lnTo>
                  <a:pt x="3855" y="528"/>
                </a:lnTo>
                <a:lnTo>
                  <a:pt x="38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64"/>
          <p:cNvSpPr/>
          <p:nvPr/>
        </p:nvSpPr>
        <p:spPr>
          <a:xfrm flipH="1">
            <a:off x="3418964" y="3134624"/>
            <a:ext cx="166348" cy="77954"/>
          </a:xfrm>
          <a:custGeom>
            <a:avLst/>
            <a:gdLst/>
            <a:ahLst/>
            <a:cxnLst/>
            <a:rect l="l" t="t" r="r" b="b"/>
            <a:pathLst>
              <a:path w="3856" h="1807" extrusionOk="0">
                <a:moveTo>
                  <a:pt x="3855" y="0"/>
                </a:moveTo>
                <a:lnTo>
                  <a:pt x="3855" y="2"/>
                </a:lnTo>
                <a:lnTo>
                  <a:pt x="3855" y="2"/>
                </a:lnTo>
                <a:cubicBezTo>
                  <a:pt x="3855" y="2"/>
                  <a:pt x="3855" y="1"/>
                  <a:pt x="3855" y="0"/>
                </a:cubicBezTo>
                <a:close/>
                <a:moveTo>
                  <a:pt x="3855" y="2"/>
                </a:moveTo>
                <a:cubicBezTo>
                  <a:pt x="3854" y="21"/>
                  <a:pt x="3834" y="21"/>
                  <a:pt x="3834" y="21"/>
                </a:cubicBezTo>
                <a:lnTo>
                  <a:pt x="3834" y="41"/>
                </a:lnTo>
                <a:lnTo>
                  <a:pt x="3834" y="62"/>
                </a:lnTo>
                <a:cubicBezTo>
                  <a:pt x="3834" y="81"/>
                  <a:pt x="3815" y="81"/>
                  <a:pt x="3815" y="81"/>
                </a:cubicBezTo>
                <a:cubicBezTo>
                  <a:pt x="3815" y="102"/>
                  <a:pt x="3794" y="102"/>
                  <a:pt x="3794" y="102"/>
                </a:cubicBezTo>
                <a:lnTo>
                  <a:pt x="3753" y="143"/>
                </a:lnTo>
                <a:lnTo>
                  <a:pt x="1887" y="1217"/>
                </a:lnTo>
                <a:cubicBezTo>
                  <a:pt x="1867" y="1238"/>
                  <a:pt x="1827" y="1258"/>
                  <a:pt x="1806" y="1258"/>
                </a:cubicBezTo>
                <a:cubicBezTo>
                  <a:pt x="1786" y="1258"/>
                  <a:pt x="1765" y="1279"/>
                  <a:pt x="1746" y="1279"/>
                </a:cubicBezTo>
                <a:lnTo>
                  <a:pt x="1543" y="1279"/>
                </a:lnTo>
                <a:cubicBezTo>
                  <a:pt x="1522" y="1258"/>
                  <a:pt x="1522" y="1258"/>
                  <a:pt x="1502" y="1258"/>
                </a:cubicBezTo>
                <a:lnTo>
                  <a:pt x="1462" y="1258"/>
                </a:lnTo>
                <a:lnTo>
                  <a:pt x="1421" y="1217"/>
                </a:lnTo>
                <a:lnTo>
                  <a:pt x="102" y="467"/>
                </a:lnTo>
                <a:cubicBezTo>
                  <a:pt x="41" y="427"/>
                  <a:pt x="1" y="386"/>
                  <a:pt x="1" y="325"/>
                </a:cubicBezTo>
                <a:lnTo>
                  <a:pt x="1" y="852"/>
                </a:lnTo>
                <a:cubicBezTo>
                  <a:pt x="1" y="914"/>
                  <a:pt x="20" y="954"/>
                  <a:pt x="102" y="995"/>
                </a:cubicBezTo>
                <a:lnTo>
                  <a:pt x="1421" y="1745"/>
                </a:lnTo>
                <a:cubicBezTo>
                  <a:pt x="1421" y="1766"/>
                  <a:pt x="1440" y="1766"/>
                  <a:pt x="1462" y="1766"/>
                </a:cubicBezTo>
                <a:cubicBezTo>
                  <a:pt x="1481" y="1785"/>
                  <a:pt x="1481" y="1785"/>
                  <a:pt x="1502" y="1785"/>
                </a:cubicBezTo>
                <a:cubicBezTo>
                  <a:pt x="1522" y="1785"/>
                  <a:pt x="1522" y="1785"/>
                  <a:pt x="1543" y="1806"/>
                </a:cubicBezTo>
                <a:lnTo>
                  <a:pt x="1746" y="1806"/>
                </a:lnTo>
                <a:cubicBezTo>
                  <a:pt x="1765" y="1806"/>
                  <a:pt x="1786" y="1785"/>
                  <a:pt x="1806" y="1785"/>
                </a:cubicBezTo>
                <a:cubicBezTo>
                  <a:pt x="1827" y="1785"/>
                  <a:pt x="1867" y="1766"/>
                  <a:pt x="1887" y="1745"/>
                </a:cubicBezTo>
                <a:lnTo>
                  <a:pt x="3753" y="670"/>
                </a:lnTo>
                <a:lnTo>
                  <a:pt x="3794" y="630"/>
                </a:lnTo>
                <a:lnTo>
                  <a:pt x="3815" y="609"/>
                </a:lnTo>
                <a:cubicBezTo>
                  <a:pt x="3815" y="609"/>
                  <a:pt x="3815" y="589"/>
                  <a:pt x="3834" y="589"/>
                </a:cubicBezTo>
                <a:lnTo>
                  <a:pt x="3834" y="568"/>
                </a:lnTo>
                <a:lnTo>
                  <a:pt x="3834" y="549"/>
                </a:lnTo>
                <a:lnTo>
                  <a:pt x="3834" y="528"/>
                </a:lnTo>
                <a:lnTo>
                  <a:pt x="3855" y="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64"/>
          <p:cNvSpPr/>
          <p:nvPr/>
        </p:nvSpPr>
        <p:spPr>
          <a:xfrm flipH="1">
            <a:off x="3221164" y="3135530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20" y="628"/>
                  <a:pt x="101" y="669"/>
                </a:cubicBezTo>
                <a:lnTo>
                  <a:pt x="1421" y="1440"/>
                </a:lnTo>
                <a:cubicBezTo>
                  <a:pt x="1440" y="1440"/>
                  <a:pt x="1440" y="1461"/>
                  <a:pt x="1461" y="1461"/>
                </a:cubicBezTo>
                <a:cubicBezTo>
                  <a:pt x="1481" y="1461"/>
                  <a:pt x="1481" y="1461"/>
                  <a:pt x="1502" y="1480"/>
                </a:cubicBezTo>
                <a:lnTo>
                  <a:pt x="1745" y="1480"/>
                </a:lnTo>
                <a:cubicBezTo>
                  <a:pt x="1765" y="1480"/>
                  <a:pt x="1786" y="1480"/>
                  <a:pt x="1806" y="1461"/>
                </a:cubicBezTo>
                <a:cubicBezTo>
                  <a:pt x="1827" y="1461"/>
                  <a:pt x="1867" y="1440"/>
                  <a:pt x="1887" y="1440"/>
                </a:cubicBezTo>
                <a:lnTo>
                  <a:pt x="3185" y="669"/>
                </a:lnTo>
                <a:cubicBezTo>
                  <a:pt x="3206" y="669"/>
                  <a:pt x="3226" y="649"/>
                  <a:pt x="3247" y="628"/>
                </a:cubicBezTo>
                <a:lnTo>
                  <a:pt x="3266" y="609"/>
                </a:lnTo>
                <a:lnTo>
                  <a:pt x="3266" y="588"/>
                </a:lnTo>
                <a:cubicBezTo>
                  <a:pt x="3266" y="588"/>
                  <a:pt x="3287" y="58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60"/>
                </a:lnTo>
                <a:lnTo>
                  <a:pt x="3266" y="60"/>
                </a:lnTo>
                <a:lnTo>
                  <a:pt x="3266" y="81"/>
                </a:lnTo>
                <a:cubicBezTo>
                  <a:pt x="3247" y="101"/>
                  <a:pt x="3247" y="101"/>
                  <a:pt x="3247" y="122"/>
                </a:cubicBezTo>
                <a:cubicBezTo>
                  <a:pt x="3226" y="122"/>
                  <a:pt x="3206" y="141"/>
                  <a:pt x="3206" y="141"/>
                </a:cubicBezTo>
                <a:lnTo>
                  <a:pt x="3185" y="141"/>
                </a:lnTo>
                <a:lnTo>
                  <a:pt x="1887" y="912"/>
                </a:lnTo>
                <a:cubicBezTo>
                  <a:pt x="1867" y="912"/>
                  <a:pt x="1827" y="933"/>
                  <a:pt x="1806" y="933"/>
                </a:cubicBezTo>
                <a:cubicBezTo>
                  <a:pt x="1786" y="953"/>
                  <a:pt x="1765" y="953"/>
                  <a:pt x="1745" y="953"/>
                </a:cubicBezTo>
                <a:lnTo>
                  <a:pt x="1664" y="953"/>
                </a:lnTo>
                <a:cubicBezTo>
                  <a:pt x="1664" y="974"/>
                  <a:pt x="1643" y="974"/>
                  <a:pt x="1624" y="974"/>
                </a:cubicBezTo>
                <a:cubicBezTo>
                  <a:pt x="1624" y="953"/>
                  <a:pt x="1603" y="953"/>
                  <a:pt x="1603" y="953"/>
                </a:cubicBezTo>
                <a:lnTo>
                  <a:pt x="1502" y="953"/>
                </a:lnTo>
                <a:cubicBezTo>
                  <a:pt x="1481" y="933"/>
                  <a:pt x="1481" y="933"/>
                  <a:pt x="1461" y="933"/>
                </a:cubicBezTo>
                <a:cubicBezTo>
                  <a:pt x="1440" y="933"/>
                  <a:pt x="1440" y="912"/>
                  <a:pt x="1421" y="912"/>
                </a:cubicBezTo>
                <a:lnTo>
                  <a:pt x="101" y="141"/>
                </a:lnTo>
                <a:cubicBezTo>
                  <a:pt x="20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64"/>
          <p:cNvSpPr/>
          <p:nvPr/>
        </p:nvSpPr>
        <p:spPr>
          <a:xfrm flipH="1">
            <a:off x="3319180" y="3194115"/>
            <a:ext cx="165485" cy="76228"/>
          </a:xfrm>
          <a:custGeom>
            <a:avLst/>
            <a:gdLst/>
            <a:ahLst/>
            <a:cxnLst/>
            <a:rect l="l" t="t" r="r" b="b"/>
            <a:pathLst>
              <a:path w="3836" h="1767" extrusionOk="0">
                <a:moveTo>
                  <a:pt x="3835" y="1"/>
                </a:moveTo>
                <a:cubicBezTo>
                  <a:pt x="3835" y="22"/>
                  <a:pt x="3835" y="22"/>
                  <a:pt x="3814" y="22"/>
                </a:cubicBezTo>
                <a:lnTo>
                  <a:pt x="3814" y="41"/>
                </a:lnTo>
                <a:cubicBezTo>
                  <a:pt x="3814" y="62"/>
                  <a:pt x="3795" y="62"/>
                  <a:pt x="3795" y="62"/>
                </a:cubicBezTo>
                <a:cubicBezTo>
                  <a:pt x="3773" y="82"/>
                  <a:pt x="3773" y="103"/>
                  <a:pt x="3754" y="103"/>
                </a:cubicBezTo>
                <a:lnTo>
                  <a:pt x="1867" y="1198"/>
                </a:lnTo>
                <a:cubicBezTo>
                  <a:pt x="1847" y="1198"/>
                  <a:pt x="1826" y="1218"/>
                  <a:pt x="1806" y="1218"/>
                </a:cubicBezTo>
                <a:cubicBezTo>
                  <a:pt x="1785" y="1239"/>
                  <a:pt x="1766" y="1239"/>
                  <a:pt x="1745" y="1239"/>
                </a:cubicBezTo>
                <a:lnTo>
                  <a:pt x="1542" y="1239"/>
                </a:lnTo>
                <a:cubicBezTo>
                  <a:pt x="1522" y="1239"/>
                  <a:pt x="1501" y="1239"/>
                  <a:pt x="1501" y="1218"/>
                </a:cubicBezTo>
                <a:lnTo>
                  <a:pt x="1461" y="1218"/>
                </a:lnTo>
                <a:cubicBezTo>
                  <a:pt x="1441" y="1198"/>
                  <a:pt x="1420" y="1198"/>
                  <a:pt x="1420" y="1198"/>
                </a:cubicBezTo>
                <a:lnTo>
                  <a:pt x="81" y="427"/>
                </a:lnTo>
                <a:cubicBezTo>
                  <a:pt x="21" y="387"/>
                  <a:pt x="0" y="346"/>
                  <a:pt x="0" y="285"/>
                </a:cubicBezTo>
                <a:lnTo>
                  <a:pt x="0" y="812"/>
                </a:lnTo>
                <a:cubicBezTo>
                  <a:pt x="0" y="874"/>
                  <a:pt x="21" y="914"/>
                  <a:pt x="81" y="955"/>
                </a:cubicBezTo>
                <a:lnTo>
                  <a:pt x="1401" y="1726"/>
                </a:lnTo>
                <a:cubicBezTo>
                  <a:pt x="1420" y="1726"/>
                  <a:pt x="1441" y="1726"/>
                  <a:pt x="1461" y="1745"/>
                </a:cubicBezTo>
                <a:lnTo>
                  <a:pt x="1501" y="1745"/>
                </a:lnTo>
                <a:cubicBezTo>
                  <a:pt x="1501" y="1766"/>
                  <a:pt x="1522" y="1766"/>
                  <a:pt x="1542" y="1766"/>
                </a:cubicBezTo>
                <a:lnTo>
                  <a:pt x="1745" y="1766"/>
                </a:lnTo>
                <a:cubicBezTo>
                  <a:pt x="1766" y="1766"/>
                  <a:pt x="1785" y="1766"/>
                  <a:pt x="1806" y="1745"/>
                </a:cubicBezTo>
                <a:cubicBezTo>
                  <a:pt x="1826" y="1745"/>
                  <a:pt x="1847" y="1726"/>
                  <a:pt x="1867" y="1726"/>
                </a:cubicBezTo>
                <a:lnTo>
                  <a:pt x="3733" y="630"/>
                </a:lnTo>
                <a:lnTo>
                  <a:pt x="3754" y="630"/>
                </a:lnTo>
                <a:lnTo>
                  <a:pt x="3795" y="590"/>
                </a:lnTo>
                <a:lnTo>
                  <a:pt x="3814" y="569"/>
                </a:lnTo>
                <a:lnTo>
                  <a:pt x="3814" y="549"/>
                </a:lnTo>
                <a:cubicBezTo>
                  <a:pt x="3835" y="549"/>
                  <a:pt x="3835" y="549"/>
                  <a:pt x="3835" y="528"/>
                </a:cubicBezTo>
                <a:lnTo>
                  <a:pt x="3835" y="509"/>
                </a:lnTo>
                <a:lnTo>
                  <a:pt x="3835" y="487"/>
                </a:lnTo>
                <a:lnTo>
                  <a:pt x="383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64"/>
          <p:cNvSpPr/>
          <p:nvPr/>
        </p:nvSpPr>
        <p:spPr>
          <a:xfrm flipH="1">
            <a:off x="2924529" y="3080353"/>
            <a:ext cx="142664" cy="63977"/>
          </a:xfrm>
          <a:custGeom>
            <a:avLst/>
            <a:gdLst/>
            <a:ahLst/>
            <a:cxnLst/>
            <a:rect l="l" t="t" r="r" b="b"/>
            <a:pathLst>
              <a:path w="3307" h="1483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30"/>
                  <a:pt x="101" y="671"/>
                </a:cubicBezTo>
                <a:lnTo>
                  <a:pt x="1421" y="1420"/>
                </a:lnTo>
                <a:cubicBezTo>
                  <a:pt x="1440" y="1441"/>
                  <a:pt x="1461" y="1441"/>
                  <a:pt x="1481" y="1441"/>
                </a:cubicBezTo>
                <a:cubicBezTo>
                  <a:pt x="1481" y="1441"/>
                  <a:pt x="1502" y="1461"/>
                  <a:pt x="1522" y="1461"/>
                </a:cubicBezTo>
                <a:lnTo>
                  <a:pt x="1543" y="1461"/>
                </a:lnTo>
                <a:cubicBezTo>
                  <a:pt x="1562" y="1461"/>
                  <a:pt x="1562" y="1482"/>
                  <a:pt x="1583" y="1482"/>
                </a:cubicBezTo>
                <a:lnTo>
                  <a:pt x="1705" y="1482"/>
                </a:lnTo>
                <a:cubicBezTo>
                  <a:pt x="1724" y="1482"/>
                  <a:pt x="1745" y="1482"/>
                  <a:pt x="1765" y="1461"/>
                </a:cubicBezTo>
                <a:lnTo>
                  <a:pt x="1827" y="1461"/>
                </a:lnTo>
                <a:cubicBezTo>
                  <a:pt x="1846" y="1441"/>
                  <a:pt x="1867" y="1441"/>
                  <a:pt x="1887" y="1420"/>
                </a:cubicBezTo>
                <a:lnTo>
                  <a:pt x="3206" y="671"/>
                </a:lnTo>
                <a:lnTo>
                  <a:pt x="3206" y="649"/>
                </a:lnTo>
                <a:cubicBezTo>
                  <a:pt x="3226" y="649"/>
                  <a:pt x="3247" y="630"/>
                  <a:pt x="3247" y="630"/>
                </a:cubicBezTo>
                <a:cubicBezTo>
                  <a:pt x="3266" y="630"/>
                  <a:pt x="3266" y="609"/>
                  <a:pt x="3266" y="609"/>
                </a:cubicBezTo>
                <a:cubicBezTo>
                  <a:pt x="3266" y="589"/>
                  <a:pt x="3287" y="589"/>
                  <a:pt x="3287" y="589"/>
                </a:cubicBezTo>
                <a:lnTo>
                  <a:pt x="3287" y="568"/>
                </a:lnTo>
                <a:lnTo>
                  <a:pt x="3287" y="549"/>
                </a:lnTo>
                <a:cubicBezTo>
                  <a:pt x="3307" y="549"/>
                  <a:pt x="3307" y="528"/>
                  <a:pt x="3307" y="528"/>
                </a:cubicBezTo>
                <a:lnTo>
                  <a:pt x="3307" y="21"/>
                </a:lnTo>
                <a:cubicBezTo>
                  <a:pt x="3287" y="21"/>
                  <a:pt x="3287" y="41"/>
                  <a:pt x="3287" y="41"/>
                </a:cubicBezTo>
                <a:lnTo>
                  <a:pt x="3287" y="62"/>
                </a:lnTo>
                <a:cubicBezTo>
                  <a:pt x="3287" y="62"/>
                  <a:pt x="3266" y="62"/>
                  <a:pt x="3266" y="81"/>
                </a:cubicBezTo>
                <a:cubicBezTo>
                  <a:pt x="3266" y="81"/>
                  <a:pt x="3266" y="102"/>
                  <a:pt x="3247" y="102"/>
                </a:cubicBezTo>
                <a:cubicBezTo>
                  <a:pt x="3247" y="102"/>
                  <a:pt x="3226" y="122"/>
                  <a:pt x="3206" y="122"/>
                </a:cubicBezTo>
                <a:lnTo>
                  <a:pt x="3206" y="143"/>
                </a:lnTo>
                <a:lnTo>
                  <a:pt x="1887" y="893"/>
                </a:lnTo>
                <a:cubicBezTo>
                  <a:pt x="1867" y="914"/>
                  <a:pt x="1846" y="914"/>
                  <a:pt x="1827" y="933"/>
                </a:cubicBezTo>
                <a:lnTo>
                  <a:pt x="1765" y="933"/>
                </a:lnTo>
                <a:cubicBezTo>
                  <a:pt x="1745" y="955"/>
                  <a:pt x="1724" y="955"/>
                  <a:pt x="1724" y="955"/>
                </a:cubicBezTo>
                <a:lnTo>
                  <a:pt x="1583" y="955"/>
                </a:lnTo>
                <a:cubicBezTo>
                  <a:pt x="1562" y="955"/>
                  <a:pt x="1562" y="933"/>
                  <a:pt x="1543" y="933"/>
                </a:cubicBezTo>
                <a:lnTo>
                  <a:pt x="1522" y="933"/>
                </a:lnTo>
                <a:cubicBezTo>
                  <a:pt x="1502" y="933"/>
                  <a:pt x="1481" y="933"/>
                  <a:pt x="1481" y="914"/>
                </a:cubicBezTo>
                <a:cubicBezTo>
                  <a:pt x="1461" y="914"/>
                  <a:pt x="1440" y="914"/>
                  <a:pt x="1421" y="893"/>
                </a:cubicBezTo>
                <a:lnTo>
                  <a:pt x="101" y="143"/>
                </a:lnTo>
                <a:cubicBezTo>
                  <a:pt x="41" y="10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4"/>
          <p:cNvSpPr/>
          <p:nvPr/>
        </p:nvSpPr>
        <p:spPr>
          <a:xfrm flipH="1">
            <a:off x="3022544" y="3137256"/>
            <a:ext cx="141801" cy="63890"/>
          </a:xfrm>
          <a:custGeom>
            <a:avLst/>
            <a:gdLst/>
            <a:ahLst/>
            <a:cxnLst/>
            <a:rect l="l" t="t" r="r" b="b"/>
            <a:pathLst>
              <a:path w="3287" h="1481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1" y="629"/>
                  <a:pt x="81" y="669"/>
                </a:cubicBezTo>
                <a:lnTo>
                  <a:pt x="1401" y="1421"/>
                </a:lnTo>
                <a:cubicBezTo>
                  <a:pt x="1420" y="1421"/>
                  <a:pt x="1441" y="1440"/>
                  <a:pt x="1461" y="1440"/>
                </a:cubicBezTo>
                <a:cubicBezTo>
                  <a:pt x="1461" y="1440"/>
                  <a:pt x="1482" y="1461"/>
                  <a:pt x="1501" y="1461"/>
                </a:cubicBezTo>
                <a:lnTo>
                  <a:pt x="1522" y="1461"/>
                </a:lnTo>
                <a:cubicBezTo>
                  <a:pt x="1542" y="1461"/>
                  <a:pt x="1563" y="1461"/>
                  <a:pt x="1563" y="1481"/>
                </a:cubicBezTo>
                <a:lnTo>
                  <a:pt x="1704" y="1481"/>
                </a:lnTo>
                <a:cubicBezTo>
                  <a:pt x="1704" y="1481"/>
                  <a:pt x="1725" y="1481"/>
                  <a:pt x="1745" y="1461"/>
                </a:cubicBezTo>
                <a:lnTo>
                  <a:pt x="1806" y="1461"/>
                </a:lnTo>
                <a:cubicBezTo>
                  <a:pt x="1826" y="1440"/>
                  <a:pt x="1847" y="1440"/>
                  <a:pt x="1867" y="1421"/>
                </a:cubicBezTo>
                <a:lnTo>
                  <a:pt x="3186" y="669"/>
                </a:lnTo>
                <a:lnTo>
                  <a:pt x="3186" y="650"/>
                </a:lnTo>
                <a:cubicBezTo>
                  <a:pt x="3205" y="650"/>
                  <a:pt x="3227" y="629"/>
                  <a:pt x="3227" y="629"/>
                </a:cubicBezTo>
                <a:lnTo>
                  <a:pt x="3246" y="609"/>
                </a:lnTo>
                <a:lnTo>
                  <a:pt x="3267" y="588"/>
                </a:lnTo>
                <a:lnTo>
                  <a:pt x="3267" y="569"/>
                </a:lnTo>
                <a:cubicBezTo>
                  <a:pt x="3287" y="569"/>
                  <a:pt x="3287" y="548"/>
                  <a:pt x="3287" y="548"/>
                </a:cubicBezTo>
                <a:lnTo>
                  <a:pt x="3287" y="528"/>
                </a:lnTo>
                <a:lnTo>
                  <a:pt x="3287" y="20"/>
                </a:lnTo>
                <a:cubicBezTo>
                  <a:pt x="3287" y="20"/>
                  <a:pt x="3287" y="41"/>
                  <a:pt x="3267" y="41"/>
                </a:cubicBezTo>
                <a:lnTo>
                  <a:pt x="3267" y="61"/>
                </a:lnTo>
                <a:lnTo>
                  <a:pt x="3246" y="82"/>
                </a:lnTo>
                <a:cubicBezTo>
                  <a:pt x="3246" y="82"/>
                  <a:pt x="3246" y="101"/>
                  <a:pt x="3227" y="101"/>
                </a:cubicBezTo>
                <a:cubicBezTo>
                  <a:pt x="3227" y="101"/>
                  <a:pt x="3205" y="122"/>
                  <a:pt x="3186" y="122"/>
                </a:cubicBezTo>
                <a:lnTo>
                  <a:pt x="3186" y="142"/>
                </a:lnTo>
                <a:lnTo>
                  <a:pt x="1867" y="893"/>
                </a:lnTo>
                <a:cubicBezTo>
                  <a:pt x="1847" y="913"/>
                  <a:pt x="1826" y="913"/>
                  <a:pt x="1806" y="934"/>
                </a:cubicBezTo>
                <a:lnTo>
                  <a:pt x="1745" y="934"/>
                </a:lnTo>
                <a:cubicBezTo>
                  <a:pt x="1725" y="953"/>
                  <a:pt x="1704" y="953"/>
                  <a:pt x="1704" y="953"/>
                </a:cubicBezTo>
                <a:lnTo>
                  <a:pt x="1563" y="953"/>
                </a:lnTo>
                <a:lnTo>
                  <a:pt x="1542" y="934"/>
                </a:lnTo>
                <a:lnTo>
                  <a:pt x="1501" y="934"/>
                </a:lnTo>
                <a:cubicBezTo>
                  <a:pt x="1482" y="934"/>
                  <a:pt x="1482" y="913"/>
                  <a:pt x="1461" y="913"/>
                </a:cubicBezTo>
                <a:cubicBezTo>
                  <a:pt x="1441" y="913"/>
                  <a:pt x="1420" y="913"/>
                  <a:pt x="1420" y="893"/>
                </a:cubicBezTo>
                <a:lnTo>
                  <a:pt x="81" y="142"/>
                </a:lnTo>
                <a:cubicBezTo>
                  <a:pt x="21" y="101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64"/>
          <p:cNvSpPr/>
          <p:nvPr/>
        </p:nvSpPr>
        <p:spPr>
          <a:xfrm flipH="1">
            <a:off x="3120560" y="3194115"/>
            <a:ext cx="141844" cy="63977"/>
          </a:xfrm>
          <a:custGeom>
            <a:avLst/>
            <a:gdLst/>
            <a:ahLst/>
            <a:cxnLst/>
            <a:rect l="l" t="t" r="r" b="b"/>
            <a:pathLst>
              <a:path w="3288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2" y="630"/>
                  <a:pt x="103" y="650"/>
                </a:cubicBezTo>
                <a:lnTo>
                  <a:pt x="1421" y="1421"/>
                </a:lnTo>
                <a:cubicBezTo>
                  <a:pt x="1421" y="1421"/>
                  <a:pt x="1442" y="1442"/>
                  <a:pt x="1462" y="1442"/>
                </a:cubicBezTo>
                <a:cubicBezTo>
                  <a:pt x="1483" y="1442"/>
                  <a:pt x="1483" y="1461"/>
                  <a:pt x="1502" y="1461"/>
                </a:cubicBezTo>
                <a:lnTo>
                  <a:pt x="1543" y="1461"/>
                </a:lnTo>
                <a:cubicBezTo>
                  <a:pt x="1543" y="1461"/>
                  <a:pt x="1564" y="1461"/>
                  <a:pt x="1564" y="1482"/>
                </a:cubicBezTo>
                <a:lnTo>
                  <a:pt x="1705" y="1482"/>
                </a:lnTo>
                <a:cubicBezTo>
                  <a:pt x="1726" y="1482"/>
                  <a:pt x="1726" y="1482"/>
                  <a:pt x="1746" y="1461"/>
                </a:cubicBezTo>
                <a:lnTo>
                  <a:pt x="1807" y="1461"/>
                </a:lnTo>
                <a:cubicBezTo>
                  <a:pt x="1827" y="1442"/>
                  <a:pt x="1848" y="1442"/>
                  <a:pt x="1889" y="1421"/>
                </a:cubicBezTo>
                <a:lnTo>
                  <a:pt x="3187" y="650"/>
                </a:lnTo>
                <a:cubicBezTo>
                  <a:pt x="3206" y="650"/>
                  <a:pt x="3227" y="630"/>
                  <a:pt x="3227" y="630"/>
                </a:cubicBezTo>
                <a:lnTo>
                  <a:pt x="3247" y="609"/>
                </a:lnTo>
                <a:lnTo>
                  <a:pt x="3268" y="590"/>
                </a:lnTo>
                <a:cubicBezTo>
                  <a:pt x="3268" y="569"/>
                  <a:pt x="3268" y="569"/>
                  <a:pt x="3287" y="569"/>
                </a:cubicBezTo>
                <a:lnTo>
                  <a:pt x="3287" y="549"/>
                </a:lnTo>
                <a:lnTo>
                  <a:pt x="3287" y="528"/>
                </a:lnTo>
                <a:lnTo>
                  <a:pt x="3287" y="41"/>
                </a:lnTo>
                <a:lnTo>
                  <a:pt x="3268" y="62"/>
                </a:lnTo>
                <a:lnTo>
                  <a:pt x="3268" y="82"/>
                </a:lnTo>
                <a:cubicBezTo>
                  <a:pt x="3247" y="82"/>
                  <a:pt x="3247" y="103"/>
                  <a:pt x="3247" y="103"/>
                </a:cubicBezTo>
                <a:cubicBezTo>
                  <a:pt x="3227" y="103"/>
                  <a:pt x="3206" y="122"/>
                  <a:pt x="3187" y="122"/>
                </a:cubicBezTo>
                <a:lnTo>
                  <a:pt x="3187" y="143"/>
                </a:lnTo>
                <a:lnTo>
                  <a:pt x="1889" y="893"/>
                </a:lnTo>
                <a:cubicBezTo>
                  <a:pt x="1867" y="914"/>
                  <a:pt x="1827" y="914"/>
                  <a:pt x="1807" y="934"/>
                </a:cubicBezTo>
                <a:lnTo>
                  <a:pt x="1746" y="934"/>
                </a:lnTo>
                <a:cubicBezTo>
                  <a:pt x="1726" y="955"/>
                  <a:pt x="1726" y="955"/>
                  <a:pt x="1705" y="955"/>
                </a:cubicBezTo>
                <a:lnTo>
                  <a:pt x="1564" y="955"/>
                </a:lnTo>
                <a:lnTo>
                  <a:pt x="1543" y="934"/>
                </a:lnTo>
                <a:lnTo>
                  <a:pt x="1502" y="934"/>
                </a:lnTo>
                <a:cubicBezTo>
                  <a:pt x="1483" y="934"/>
                  <a:pt x="1483" y="914"/>
                  <a:pt x="1462" y="914"/>
                </a:cubicBezTo>
                <a:cubicBezTo>
                  <a:pt x="1442" y="914"/>
                  <a:pt x="1421" y="914"/>
                  <a:pt x="1421" y="893"/>
                </a:cubicBezTo>
                <a:lnTo>
                  <a:pt x="103" y="143"/>
                </a:lnTo>
                <a:cubicBezTo>
                  <a:pt x="22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4"/>
          <p:cNvSpPr/>
          <p:nvPr/>
        </p:nvSpPr>
        <p:spPr>
          <a:xfrm flipH="1">
            <a:off x="3218576" y="3252787"/>
            <a:ext cx="165442" cy="76142"/>
          </a:xfrm>
          <a:custGeom>
            <a:avLst/>
            <a:gdLst/>
            <a:ahLst/>
            <a:cxnLst/>
            <a:rect l="l" t="t" r="r" b="b"/>
            <a:pathLst>
              <a:path w="3835" h="1765" extrusionOk="0">
                <a:moveTo>
                  <a:pt x="3834" y="1"/>
                </a:moveTo>
                <a:lnTo>
                  <a:pt x="3815" y="20"/>
                </a:lnTo>
                <a:lnTo>
                  <a:pt x="3815" y="41"/>
                </a:lnTo>
                <a:cubicBezTo>
                  <a:pt x="3794" y="41"/>
                  <a:pt x="3794" y="41"/>
                  <a:pt x="3794" y="61"/>
                </a:cubicBezTo>
                <a:cubicBezTo>
                  <a:pt x="3774" y="61"/>
                  <a:pt x="3753" y="82"/>
                  <a:pt x="3753" y="82"/>
                </a:cubicBezTo>
                <a:lnTo>
                  <a:pt x="3734" y="101"/>
                </a:lnTo>
                <a:lnTo>
                  <a:pt x="1867" y="1177"/>
                </a:lnTo>
                <a:cubicBezTo>
                  <a:pt x="1846" y="1197"/>
                  <a:pt x="1827" y="1197"/>
                  <a:pt x="1806" y="1218"/>
                </a:cubicBezTo>
                <a:lnTo>
                  <a:pt x="1746" y="1218"/>
                </a:lnTo>
                <a:cubicBezTo>
                  <a:pt x="1725" y="1218"/>
                  <a:pt x="1705" y="1237"/>
                  <a:pt x="1705" y="1237"/>
                </a:cubicBezTo>
                <a:lnTo>
                  <a:pt x="1603" y="1237"/>
                </a:lnTo>
                <a:cubicBezTo>
                  <a:pt x="1583" y="1237"/>
                  <a:pt x="1583" y="1237"/>
                  <a:pt x="1562" y="1218"/>
                </a:cubicBezTo>
                <a:lnTo>
                  <a:pt x="1502" y="1218"/>
                </a:lnTo>
                <a:cubicBezTo>
                  <a:pt x="1481" y="1218"/>
                  <a:pt x="1462" y="1197"/>
                  <a:pt x="1462" y="1197"/>
                </a:cubicBezTo>
                <a:cubicBezTo>
                  <a:pt x="1440" y="1197"/>
                  <a:pt x="1421" y="1177"/>
                  <a:pt x="1400" y="1177"/>
                </a:cubicBezTo>
                <a:lnTo>
                  <a:pt x="82" y="406"/>
                </a:lnTo>
                <a:cubicBezTo>
                  <a:pt x="20" y="385"/>
                  <a:pt x="1" y="325"/>
                  <a:pt x="1" y="285"/>
                </a:cubicBezTo>
                <a:lnTo>
                  <a:pt x="1" y="812"/>
                </a:lnTo>
                <a:cubicBezTo>
                  <a:pt x="1" y="853"/>
                  <a:pt x="20" y="913"/>
                  <a:pt x="82" y="934"/>
                </a:cubicBezTo>
                <a:lnTo>
                  <a:pt x="1400" y="1705"/>
                </a:lnTo>
                <a:cubicBezTo>
                  <a:pt x="1421" y="1705"/>
                  <a:pt x="1440" y="1724"/>
                  <a:pt x="1462" y="1724"/>
                </a:cubicBezTo>
                <a:cubicBezTo>
                  <a:pt x="1462" y="1724"/>
                  <a:pt x="1481" y="1745"/>
                  <a:pt x="1502" y="1745"/>
                </a:cubicBezTo>
                <a:lnTo>
                  <a:pt x="1562" y="1745"/>
                </a:lnTo>
                <a:cubicBezTo>
                  <a:pt x="1583" y="1765"/>
                  <a:pt x="1583" y="1765"/>
                  <a:pt x="1603" y="1765"/>
                </a:cubicBezTo>
                <a:lnTo>
                  <a:pt x="1705" y="1765"/>
                </a:lnTo>
                <a:cubicBezTo>
                  <a:pt x="1705" y="1765"/>
                  <a:pt x="1725" y="1745"/>
                  <a:pt x="1746" y="1745"/>
                </a:cubicBezTo>
                <a:lnTo>
                  <a:pt x="1806" y="1745"/>
                </a:lnTo>
                <a:cubicBezTo>
                  <a:pt x="1827" y="1724"/>
                  <a:pt x="1846" y="1724"/>
                  <a:pt x="1867" y="1705"/>
                </a:cubicBezTo>
                <a:lnTo>
                  <a:pt x="3734" y="609"/>
                </a:lnTo>
                <a:lnTo>
                  <a:pt x="3753" y="609"/>
                </a:lnTo>
                <a:cubicBezTo>
                  <a:pt x="3753" y="609"/>
                  <a:pt x="3774" y="588"/>
                  <a:pt x="3794" y="588"/>
                </a:cubicBezTo>
                <a:cubicBezTo>
                  <a:pt x="3794" y="569"/>
                  <a:pt x="3794" y="569"/>
                  <a:pt x="3815" y="569"/>
                </a:cubicBezTo>
                <a:lnTo>
                  <a:pt x="3815" y="548"/>
                </a:lnTo>
                <a:cubicBezTo>
                  <a:pt x="3815" y="528"/>
                  <a:pt x="3834" y="528"/>
                  <a:pt x="3834" y="528"/>
                </a:cubicBezTo>
                <a:lnTo>
                  <a:pt x="3834" y="507"/>
                </a:lnTo>
                <a:lnTo>
                  <a:pt x="3834" y="487"/>
                </a:lnTo>
                <a:lnTo>
                  <a:pt x="38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4"/>
          <p:cNvSpPr/>
          <p:nvPr/>
        </p:nvSpPr>
        <p:spPr>
          <a:xfrm flipH="1">
            <a:off x="2824744" y="3138119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2" y="630"/>
                  <a:pt x="103" y="670"/>
                </a:cubicBezTo>
                <a:lnTo>
                  <a:pt x="1421" y="1420"/>
                </a:lnTo>
                <a:cubicBezTo>
                  <a:pt x="1442" y="1441"/>
                  <a:pt x="1462" y="1441"/>
                  <a:pt x="1462" y="1461"/>
                </a:cubicBezTo>
                <a:lnTo>
                  <a:pt x="1502" y="1461"/>
                </a:lnTo>
                <a:cubicBezTo>
                  <a:pt x="1523" y="1461"/>
                  <a:pt x="1523" y="1461"/>
                  <a:pt x="1543" y="1482"/>
                </a:cubicBezTo>
                <a:lnTo>
                  <a:pt x="1746" y="1482"/>
                </a:lnTo>
                <a:cubicBezTo>
                  <a:pt x="1767" y="1461"/>
                  <a:pt x="1786" y="1461"/>
                  <a:pt x="1807" y="1461"/>
                </a:cubicBezTo>
                <a:cubicBezTo>
                  <a:pt x="1848" y="1441"/>
                  <a:pt x="1867" y="1441"/>
                  <a:pt x="1888" y="1420"/>
                </a:cubicBezTo>
                <a:lnTo>
                  <a:pt x="3206" y="670"/>
                </a:lnTo>
                <a:lnTo>
                  <a:pt x="3247" y="630"/>
                </a:lnTo>
                <a:lnTo>
                  <a:pt x="3268" y="609"/>
                </a:lnTo>
                <a:cubicBezTo>
                  <a:pt x="3268" y="609"/>
                  <a:pt x="3268" y="589"/>
                  <a:pt x="3287" y="589"/>
                </a:cubicBezTo>
                <a:lnTo>
                  <a:pt x="3287" y="568"/>
                </a:lnTo>
                <a:lnTo>
                  <a:pt x="3287" y="549"/>
                </a:lnTo>
                <a:lnTo>
                  <a:pt x="3287" y="528"/>
                </a:lnTo>
                <a:lnTo>
                  <a:pt x="3287" y="62"/>
                </a:lnTo>
                <a:cubicBezTo>
                  <a:pt x="3268" y="62"/>
                  <a:pt x="3268" y="81"/>
                  <a:pt x="3268" y="81"/>
                </a:cubicBezTo>
                <a:lnTo>
                  <a:pt x="3247" y="102"/>
                </a:lnTo>
                <a:lnTo>
                  <a:pt x="3206" y="143"/>
                </a:lnTo>
                <a:lnTo>
                  <a:pt x="1888" y="893"/>
                </a:lnTo>
                <a:cubicBezTo>
                  <a:pt x="1867" y="914"/>
                  <a:pt x="1848" y="933"/>
                  <a:pt x="1807" y="933"/>
                </a:cubicBezTo>
                <a:cubicBezTo>
                  <a:pt x="1786" y="933"/>
                  <a:pt x="1767" y="954"/>
                  <a:pt x="1746" y="954"/>
                </a:cubicBezTo>
                <a:lnTo>
                  <a:pt x="1543" y="954"/>
                </a:lnTo>
                <a:cubicBezTo>
                  <a:pt x="1543" y="933"/>
                  <a:pt x="1523" y="933"/>
                  <a:pt x="1502" y="933"/>
                </a:cubicBezTo>
                <a:lnTo>
                  <a:pt x="1483" y="933"/>
                </a:lnTo>
                <a:cubicBezTo>
                  <a:pt x="1462" y="914"/>
                  <a:pt x="1442" y="914"/>
                  <a:pt x="1421" y="893"/>
                </a:cubicBezTo>
                <a:lnTo>
                  <a:pt x="103" y="143"/>
                </a:lnTo>
                <a:cubicBezTo>
                  <a:pt x="42" y="102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4"/>
          <p:cNvSpPr/>
          <p:nvPr/>
        </p:nvSpPr>
        <p:spPr>
          <a:xfrm flipH="1">
            <a:off x="2724054" y="3195884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0"/>
                </a:moveTo>
                <a:lnTo>
                  <a:pt x="1" y="528"/>
                </a:lnTo>
                <a:cubicBezTo>
                  <a:pt x="1" y="589"/>
                  <a:pt x="41" y="630"/>
                  <a:pt x="101" y="670"/>
                </a:cubicBezTo>
                <a:lnTo>
                  <a:pt x="1421" y="1441"/>
                </a:lnTo>
                <a:cubicBezTo>
                  <a:pt x="1440" y="1441"/>
                  <a:pt x="1440" y="1441"/>
                  <a:pt x="1461" y="1461"/>
                </a:cubicBezTo>
                <a:lnTo>
                  <a:pt x="1502" y="1461"/>
                </a:lnTo>
                <a:cubicBezTo>
                  <a:pt x="1522" y="1482"/>
                  <a:pt x="1522" y="1482"/>
                  <a:pt x="1543" y="1482"/>
                </a:cubicBezTo>
                <a:lnTo>
                  <a:pt x="1745" y="1482"/>
                </a:lnTo>
                <a:cubicBezTo>
                  <a:pt x="1765" y="1482"/>
                  <a:pt x="1786" y="1482"/>
                  <a:pt x="1806" y="1461"/>
                </a:cubicBezTo>
                <a:cubicBezTo>
                  <a:pt x="1846" y="1461"/>
                  <a:pt x="1867" y="1441"/>
                  <a:pt x="1887" y="1441"/>
                </a:cubicBezTo>
                <a:lnTo>
                  <a:pt x="3206" y="670"/>
                </a:lnTo>
                <a:cubicBezTo>
                  <a:pt x="3226" y="670"/>
                  <a:pt x="3226" y="649"/>
                  <a:pt x="3247" y="630"/>
                </a:cubicBezTo>
                <a:cubicBezTo>
                  <a:pt x="3247" y="630"/>
                  <a:pt x="3266" y="630"/>
                  <a:pt x="3266" y="609"/>
                </a:cubicBezTo>
                <a:lnTo>
                  <a:pt x="3266" y="589"/>
                </a:lnTo>
                <a:cubicBezTo>
                  <a:pt x="3287" y="589"/>
                  <a:pt x="3287" y="589"/>
                  <a:pt x="3287" y="568"/>
                </a:cubicBezTo>
                <a:lnTo>
                  <a:pt x="3287" y="549"/>
                </a:lnTo>
                <a:lnTo>
                  <a:pt x="3287" y="62"/>
                </a:lnTo>
                <a:lnTo>
                  <a:pt x="3266" y="81"/>
                </a:lnTo>
                <a:cubicBezTo>
                  <a:pt x="3266" y="102"/>
                  <a:pt x="3247" y="102"/>
                  <a:pt x="3247" y="102"/>
                </a:cubicBezTo>
                <a:cubicBezTo>
                  <a:pt x="3226" y="122"/>
                  <a:pt x="3226" y="143"/>
                  <a:pt x="3206" y="143"/>
                </a:cubicBezTo>
                <a:lnTo>
                  <a:pt x="1887" y="914"/>
                </a:lnTo>
                <a:cubicBezTo>
                  <a:pt x="1867" y="914"/>
                  <a:pt x="1846" y="933"/>
                  <a:pt x="1806" y="933"/>
                </a:cubicBezTo>
                <a:cubicBezTo>
                  <a:pt x="1786" y="954"/>
                  <a:pt x="1765" y="954"/>
                  <a:pt x="1745" y="954"/>
                </a:cubicBezTo>
                <a:lnTo>
                  <a:pt x="1502" y="954"/>
                </a:lnTo>
                <a:cubicBezTo>
                  <a:pt x="1502" y="933"/>
                  <a:pt x="1481" y="933"/>
                  <a:pt x="1461" y="933"/>
                </a:cubicBezTo>
                <a:cubicBezTo>
                  <a:pt x="1461" y="933"/>
                  <a:pt x="1440" y="914"/>
                  <a:pt x="1421" y="914"/>
                </a:cubicBezTo>
                <a:lnTo>
                  <a:pt x="101" y="143"/>
                </a:lnTo>
                <a:cubicBezTo>
                  <a:pt x="41" y="102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4"/>
          <p:cNvSpPr/>
          <p:nvPr/>
        </p:nvSpPr>
        <p:spPr>
          <a:xfrm flipH="1">
            <a:off x="2921854" y="3195021"/>
            <a:ext cx="142750" cy="63890"/>
          </a:xfrm>
          <a:custGeom>
            <a:avLst/>
            <a:gdLst/>
            <a:ahLst/>
            <a:cxnLst/>
            <a:rect l="l" t="t" r="r" b="b"/>
            <a:pathLst>
              <a:path w="3309" h="1481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29"/>
                  <a:pt x="103" y="669"/>
                </a:cubicBezTo>
                <a:lnTo>
                  <a:pt x="1421" y="1421"/>
                </a:lnTo>
                <a:cubicBezTo>
                  <a:pt x="1442" y="1440"/>
                  <a:pt x="1462" y="1440"/>
                  <a:pt x="1483" y="1461"/>
                </a:cubicBezTo>
                <a:lnTo>
                  <a:pt x="1523" y="1461"/>
                </a:lnTo>
                <a:cubicBezTo>
                  <a:pt x="1523" y="1461"/>
                  <a:pt x="1543" y="1461"/>
                  <a:pt x="1543" y="1481"/>
                </a:cubicBezTo>
                <a:lnTo>
                  <a:pt x="1746" y="1481"/>
                </a:lnTo>
                <a:cubicBezTo>
                  <a:pt x="1786" y="1461"/>
                  <a:pt x="1807" y="1461"/>
                  <a:pt x="1827" y="1461"/>
                </a:cubicBezTo>
                <a:cubicBezTo>
                  <a:pt x="1848" y="1440"/>
                  <a:pt x="1867" y="1440"/>
                  <a:pt x="1888" y="1421"/>
                </a:cubicBezTo>
                <a:lnTo>
                  <a:pt x="3206" y="669"/>
                </a:lnTo>
                <a:lnTo>
                  <a:pt x="3247" y="629"/>
                </a:lnTo>
                <a:lnTo>
                  <a:pt x="3268" y="609"/>
                </a:ln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cubicBezTo>
                  <a:pt x="3287" y="548"/>
                  <a:pt x="3308" y="548"/>
                  <a:pt x="3308" y="528"/>
                </a:cubicBezTo>
                <a:lnTo>
                  <a:pt x="3308" y="1"/>
                </a:lnTo>
                <a:cubicBezTo>
                  <a:pt x="3308" y="20"/>
                  <a:pt x="3308" y="20"/>
                  <a:pt x="3287" y="20"/>
                </a:cubicBezTo>
                <a:lnTo>
                  <a:pt x="3287" y="41"/>
                </a:lnTo>
                <a:lnTo>
                  <a:pt x="3287" y="61"/>
                </a:lnTo>
                <a:lnTo>
                  <a:pt x="3268" y="82"/>
                </a:lnTo>
                <a:cubicBezTo>
                  <a:pt x="3268" y="82"/>
                  <a:pt x="3268" y="101"/>
                  <a:pt x="3247" y="101"/>
                </a:cubicBezTo>
                <a:cubicBezTo>
                  <a:pt x="3247" y="122"/>
                  <a:pt x="3227" y="122"/>
                  <a:pt x="3206" y="142"/>
                </a:cubicBezTo>
                <a:lnTo>
                  <a:pt x="1888" y="893"/>
                </a:lnTo>
                <a:cubicBezTo>
                  <a:pt x="1867" y="913"/>
                  <a:pt x="1848" y="934"/>
                  <a:pt x="1827" y="934"/>
                </a:cubicBezTo>
                <a:cubicBezTo>
                  <a:pt x="1807" y="934"/>
                  <a:pt x="1786" y="953"/>
                  <a:pt x="1767" y="953"/>
                </a:cubicBezTo>
                <a:lnTo>
                  <a:pt x="1543" y="953"/>
                </a:lnTo>
                <a:cubicBezTo>
                  <a:pt x="1543" y="934"/>
                  <a:pt x="1523" y="934"/>
                  <a:pt x="1523" y="934"/>
                </a:cubicBezTo>
                <a:lnTo>
                  <a:pt x="1483" y="934"/>
                </a:lnTo>
                <a:cubicBezTo>
                  <a:pt x="1462" y="913"/>
                  <a:pt x="1442" y="913"/>
                  <a:pt x="1421" y="893"/>
                </a:cubicBezTo>
                <a:lnTo>
                  <a:pt x="103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4"/>
          <p:cNvSpPr/>
          <p:nvPr/>
        </p:nvSpPr>
        <p:spPr>
          <a:xfrm flipH="1">
            <a:off x="2821250" y="3252787"/>
            <a:ext cx="142664" cy="63890"/>
          </a:xfrm>
          <a:custGeom>
            <a:avLst/>
            <a:gdLst/>
            <a:ahLst/>
            <a:cxnLst/>
            <a:rect l="l" t="t" r="r" b="b"/>
            <a:pathLst>
              <a:path w="3307" h="1481" extrusionOk="0">
                <a:moveTo>
                  <a:pt x="1" y="1"/>
                </a:moveTo>
                <a:lnTo>
                  <a:pt x="1" y="528"/>
                </a:lnTo>
                <a:cubicBezTo>
                  <a:pt x="1" y="588"/>
                  <a:pt x="41" y="629"/>
                  <a:pt x="101" y="669"/>
                </a:cubicBezTo>
                <a:lnTo>
                  <a:pt x="1421" y="1440"/>
                </a:lnTo>
                <a:cubicBezTo>
                  <a:pt x="1440" y="1440"/>
                  <a:pt x="1461" y="1440"/>
                  <a:pt x="1461" y="1461"/>
                </a:cubicBezTo>
                <a:lnTo>
                  <a:pt x="1502" y="1461"/>
                </a:lnTo>
                <a:cubicBezTo>
                  <a:pt x="1521" y="1481"/>
                  <a:pt x="1542" y="1481"/>
                  <a:pt x="1542" y="1481"/>
                </a:cubicBezTo>
                <a:lnTo>
                  <a:pt x="1745" y="1481"/>
                </a:lnTo>
                <a:cubicBezTo>
                  <a:pt x="1765" y="1481"/>
                  <a:pt x="1786" y="1481"/>
                  <a:pt x="1805" y="1461"/>
                </a:cubicBezTo>
                <a:cubicBezTo>
                  <a:pt x="1846" y="1461"/>
                  <a:pt x="1867" y="1440"/>
                  <a:pt x="1887" y="1440"/>
                </a:cubicBezTo>
                <a:lnTo>
                  <a:pt x="3206" y="669"/>
                </a:lnTo>
                <a:cubicBezTo>
                  <a:pt x="3225" y="669"/>
                  <a:pt x="3225" y="650"/>
                  <a:pt x="3247" y="629"/>
                </a:cubicBezTo>
                <a:cubicBezTo>
                  <a:pt x="3247" y="629"/>
                  <a:pt x="3266" y="629"/>
                  <a:pt x="3266" y="609"/>
                </a:cubicBez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lnTo>
                  <a:pt x="3307" y="20"/>
                </a:lnTo>
                <a:lnTo>
                  <a:pt x="3307" y="20"/>
                </a:lnTo>
                <a:cubicBezTo>
                  <a:pt x="3307" y="20"/>
                  <a:pt x="3287" y="20"/>
                  <a:pt x="3287" y="41"/>
                </a:cubicBezTo>
                <a:lnTo>
                  <a:pt x="3287" y="61"/>
                </a:lnTo>
                <a:cubicBezTo>
                  <a:pt x="3287" y="82"/>
                  <a:pt x="3266" y="82"/>
                  <a:pt x="3266" y="82"/>
                </a:cubicBezTo>
                <a:cubicBezTo>
                  <a:pt x="3266" y="101"/>
                  <a:pt x="3247" y="101"/>
                  <a:pt x="3247" y="101"/>
                </a:cubicBezTo>
                <a:cubicBezTo>
                  <a:pt x="3225" y="122"/>
                  <a:pt x="3225" y="142"/>
                  <a:pt x="3206" y="142"/>
                </a:cubicBezTo>
                <a:lnTo>
                  <a:pt x="1887" y="913"/>
                </a:lnTo>
                <a:cubicBezTo>
                  <a:pt x="1867" y="913"/>
                  <a:pt x="1846" y="934"/>
                  <a:pt x="1826" y="934"/>
                </a:cubicBezTo>
                <a:cubicBezTo>
                  <a:pt x="1805" y="953"/>
                  <a:pt x="1786" y="953"/>
                  <a:pt x="1745" y="953"/>
                </a:cubicBezTo>
                <a:lnTo>
                  <a:pt x="1521" y="953"/>
                </a:lnTo>
                <a:cubicBezTo>
                  <a:pt x="1502" y="934"/>
                  <a:pt x="1481" y="934"/>
                  <a:pt x="1481" y="934"/>
                </a:cubicBezTo>
                <a:cubicBezTo>
                  <a:pt x="1461" y="934"/>
                  <a:pt x="1440" y="913"/>
                  <a:pt x="1421" y="913"/>
                </a:cubicBezTo>
                <a:lnTo>
                  <a:pt x="101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4"/>
          <p:cNvSpPr/>
          <p:nvPr/>
        </p:nvSpPr>
        <p:spPr>
          <a:xfrm flipH="1">
            <a:off x="2623450" y="3254555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22" y="628"/>
                  <a:pt x="103" y="649"/>
                </a:cubicBezTo>
                <a:lnTo>
                  <a:pt x="1421" y="1420"/>
                </a:lnTo>
                <a:cubicBezTo>
                  <a:pt x="1421" y="1420"/>
                  <a:pt x="1442" y="1440"/>
                  <a:pt x="1462" y="1440"/>
                </a:cubicBezTo>
                <a:cubicBezTo>
                  <a:pt x="1483" y="1440"/>
                  <a:pt x="1483" y="1461"/>
                  <a:pt x="1502" y="1461"/>
                </a:cubicBezTo>
                <a:lnTo>
                  <a:pt x="1564" y="1461"/>
                </a:lnTo>
                <a:cubicBezTo>
                  <a:pt x="1583" y="1480"/>
                  <a:pt x="1583" y="1480"/>
                  <a:pt x="1604" y="1480"/>
                </a:cubicBezTo>
                <a:lnTo>
                  <a:pt x="1705" y="1480"/>
                </a:lnTo>
                <a:cubicBezTo>
                  <a:pt x="1726" y="1461"/>
                  <a:pt x="1726" y="1461"/>
                  <a:pt x="1746" y="1461"/>
                </a:cubicBezTo>
                <a:lnTo>
                  <a:pt x="1807" y="1461"/>
                </a:lnTo>
                <a:cubicBezTo>
                  <a:pt x="1827" y="1440"/>
                  <a:pt x="1867" y="1440"/>
                  <a:pt x="1888" y="1420"/>
                </a:cubicBezTo>
                <a:lnTo>
                  <a:pt x="3187" y="649"/>
                </a:lnTo>
                <a:cubicBezTo>
                  <a:pt x="3206" y="649"/>
                  <a:pt x="3227" y="628"/>
                  <a:pt x="3247" y="628"/>
                </a:cubicBezTo>
                <a:cubicBezTo>
                  <a:pt x="3247" y="609"/>
                  <a:pt x="3247" y="609"/>
                  <a:pt x="3268" y="609"/>
                </a:cubicBezTo>
                <a:lnTo>
                  <a:pt x="3268" y="588"/>
                </a:lnTo>
                <a:cubicBezTo>
                  <a:pt x="3268" y="568"/>
                  <a:pt x="3287" y="56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41"/>
                </a:lnTo>
                <a:cubicBezTo>
                  <a:pt x="3287" y="41"/>
                  <a:pt x="3268" y="41"/>
                  <a:pt x="3268" y="60"/>
                </a:cubicBezTo>
                <a:lnTo>
                  <a:pt x="3268" y="81"/>
                </a:lnTo>
                <a:cubicBezTo>
                  <a:pt x="3247" y="81"/>
                  <a:pt x="3247" y="81"/>
                  <a:pt x="3247" y="101"/>
                </a:cubicBezTo>
                <a:cubicBezTo>
                  <a:pt x="3227" y="101"/>
                  <a:pt x="3206" y="122"/>
                  <a:pt x="3206" y="122"/>
                </a:cubicBezTo>
                <a:lnTo>
                  <a:pt x="3187" y="122"/>
                </a:lnTo>
                <a:lnTo>
                  <a:pt x="1888" y="893"/>
                </a:lnTo>
                <a:cubicBezTo>
                  <a:pt x="1867" y="912"/>
                  <a:pt x="1827" y="912"/>
                  <a:pt x="1807" y="933"/>
                </a:cubicBezTo>
                <a:lnTo>
                  <a:pt x="1746" y="933"/>
                </a:lnTo>
                <a:cubicBezTo>
                  <a:pt x="1726" y="933"/>
                  <a:pt x="1726" y="953"/>
                  <a:pt x="1705" y="953"/>
                </a:cubicBezTo>
                <a:lnTo>
                  <a:pt x="1604" y="953"/>
                </a:lnTo>
                <a:cubicBezTo>
                  <a:pt x="1583" y="953"/>
                  <a:pt x="1583" y="953"/>
                  <a:pt x="1564" y="933"/>
                </a:cubicBezTo>
                <a:lnTo>
                  <a:pt x="1502" y="933"/>
                </a:lnTo>
                <a:cubicBezTo>
                  <a:pt x="1483" y="933"/>
                  <a:pt x="1483" y="912"/>
                  <a:pt x="1462" y="912"/>
                </a:cubicBezTo>
                <a:cubicBezTo>
                  <a:pt x="1442" y="912"/>
                  <a:pt x="1442" y="893"/>
                  <a:pt x="1421" y="893"/>
                </a:cubicBezTo>
                <a:lnTo>
                  <a:pt x="103" y="122"/>
                </a:lnTo>
                <a:cubicBezTo>
                  <a:pt x="42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64"/>
          <p:cNvSpPr/>
          <p:nvPr/>
        </p:nvSpPr>
        <p:spPr>
          <a:xfrm flipH="1">
            <a:off x="2721465" y="3311415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0"/>
                </a:moveTo>
                <a:lnTo>
                  <a:pt x="1" y="527"/>
                </a:lnTo>
                <a:cubicBezTo>
                  <a:pt x="1" y="568"/>
                  <a:pt x="41" y="630"/>
                  <a:pt x="103" y="649"/>
                </a:cubicBezTo>
                <a:lnTo>
                  <a:pt x="1421" y="1420"/>
                </a:lnTo>
                <a:cubicBezTo>
                  <a:pt x="1442" y="1420"/>
                  <a:pt x="1442" y="1441"/>
                  <a:pt x="1462" y="1441"/>
                </a:cubicBezTo>
                <a:cubicBezTo>
                  <a:pt x="1483" y="1441"/>
                  <a:pt x="1502" y="1461"/>
                  <a:pt x="1502" y="1461"/>
                </a:cubicBezTo>
                <a:lnTo>
                  <a:pt x="1583" y="1461"/>
                </a:lnTo>
                <a:lnTo>
                  <a:pt x="1604" y="1482"/>
                </a:lnTo>
                <a:lnTo>
                  <a:pt x="1705" y="1482"/>
                </a:lnTo>
                <a:cubicBezTo>
                  <a:pt x="1726" y="1461"/>
                  <a:pt x="1726" y="1461"/>
                  <a:pt x="1746" y="1461"/>
                </a:cubicBezTo>
                <a:lnTo>
                  <a:pt x="1807" y="1461"/>
                </a:lnTo>
                <a:cubicBezTo>
                  <a:pt x="1848" y="1441"/>
                  <a:pt x="1867" y="1441"/>
                  <a:pt x="1888" y="1420"/>
                </a:cubicBezTo>
                <a:lnTo>
                  <a:pt x="3187" y="649"/>
                </a:lnTo>
                <a:lnTo>
                  <a:pt x="3206" y="649"/>
                </a:lnTo>
                <a:cubicBezTo>
                  <a:pt x="3206" y="649"/>
                  <a:pt x="3227" y="630"/>
                  <a:pt x="3247" y="630"/>
                </a:cubicBezTo>
                <a:cubicBezTo>
                  <a:pt x="3247" y="609"/>
                  <a:pt x="3247" y="609"/>
                  <a:pt x="3268" y="609"/>
                </a:cubicBezTo>
                <a:lnTo>
                  <a:pt x="3268" y="589"/>
                </a:lnTo>
                <a:lnTo>
                  <a:pt x="3287" y="568"/>
                </a:lnTo>
                <a:lnTo>
                  <a:pt x="3287" y="549"/>
                </a:lnTo>
                <a:lnTo>
                  <a:pt x="3287" y="527"/>
                </a:lnTo>
                <a:lnTo>
                  <a:pt x="3287" y="41"/>
                </a:lnTo>
                <a:lnTo>
                  <a:pt x="3268" y="62"/>
                </a:lnTo>
                <a:lnTo>
                  <a:pt x="3268" y="81"/>
                </a:lnTo>
                <a:cubicBezTo>
                  <a:pt x="3268" y="81"/>
                  <a:pt x="3247" y="81"/>
                  <a:pt x="3247" y="102"/>
                </a:cubicBezTo>
                <a:cubicBezTo>
                  <a:pt x="3227" y="102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914"/>
                  <a:pt x="1848" y="914"/>
                  <a:pt x="1807" y="933"/>
                </a:cubicBezTo>
                <a:lnTo>
                  <a:pt x="1746" y="933"/>
                </a:lnTo>
                <a:cubicBezTo>
                  <a:pt x="1746" y="933"/>
                  <a:pt x="1726" y="954"/>
                  <a:pt x="1705" y="954"/>
                </a:cubicBezTo>
                <a:lnTo>
                  <a:pt x="1604" y="954"/>
                </a:lnTo>
                <a:cubicBezTo>
                  <a:pt x="1604" y="954"/>
                  <a:pt x="1583" y="954"/>
                  <a:pt x="1583" y="933"/>
                </a:cubicBezTo>
                <a:lnTo>
                  <a:pt x="1502" y="933"/>
                </a:lnTo>
                <a:cubicBezTo>
                  <a:pt x="1502" y="933"/>
                  <a:pt x="1483" y="914"/>
                  <a:pt x="1462" y="914"/>
                </a:cubicBezTo>
                <a:cubicBezTo>
                  <a:pt x="1442" y="914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10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64"/>
          <p:cNvSpPr/>
          <p:nvPr/>
        </p:nvSpPr>
        <p:spPr>
          <a:xfrm flipH="1">
            <a:off x="3019870" y="3251881"/>
            <a:ext cx="142750" cy="63977"/>
          </a:xfrm>
          <a:custGeom>
            <a:avLst/>
            <a:gdLst/>
            <a:ahLst/>
            <a:cxnLst/>
            <a:rect l="l" t="t" r="r" b="b"/>
            <a:pathLst>
              <a:path w="3309" h="1483" extrusionOk="0">
                <a:moveTo>
                  <a:pt x="22" y="0"/>
                </a:moveTo>
                <a:lnTo>
                  <a:pt x="22" y="528"/>
                </a:lnTo>
                <a:cubicBezTo>
                  <a:pt x="1" y="569"/>
                  <a:pt x="41" y="630"/>
                  <a:pt x="103" y="671"/>
                </a:cubicBezTo>
                <a:lnTo>
                  <a:pt x="1442" y="1421"/>
                </a:lnTo>
                <a:cubicBezTo>
                  <a:pt x="1442" y="1442"/>
                  <a:pt x="1461" y="1442"/>
                  <a:pt x="1482" y="1442"/>
                </a:cubicBezTo>
                <a:cubicBezTo>
                  <a:pt x="1482" y="1461"/>
                  <a:pt x="1502" y="1461"/>
                  <a:pt x="1523" y="1461"/>
                </a:cubicBezTo>
                <a:cubicBezTo>
                  <a:pt x="1523" y="1461"/>
                  <a:pt x="1543" y="1461"/>
                  <a:pt x="1543" y="1482"/>
                </a:cubicBezTo>
                <a:lnTo>
                  <a:pt x="1766" y="1482"/>
                </a:lnTo>
                <a:cubicBezTo>
                  <a:pt x="1786" y="1461"/>
                  <a:pt x="1807" y="1461"/>
                  <a:pt x="1827" y="1461"/>
                </a:cubicBezTo>
                <a:cubicBezTo>
                  <a:pt x="1848" y="1442"/>
                  <a:pt x="1867" y="1442"/>
                  <a:pt x="1888" y="1421"/>
                </a:cubicBezTo>
                <a:lnTo>
                  <a:pt x="3206" y="671"/>
                </a:lnTo>
                <a:cubicBezTo>
                  <a:pt x="3227" y="650"/>
                  <a:pt x="3247" y="650"/>
                  <a:pt x="3247" y="630"/>
                </a:cubicBezTo>
                <a:cubicBezTo>
                  <a:pt x="3268" y="630"/>
                  <a:pt x="3268" y="609"/>
                  <a:pt x="3268" y="609"/>
                </a:cubicBezTo>
                <a:lnTo>
                  <a:pt x="3287" y="590"/>
                </a:lnTo>
                <a:lnTo>
                  <a:pt x="3287" y="569"/>
                </a:lnTo>
                <a:lnTo>
                  <a:pt x="3308" y="549"/>
                </a:lnTo>
                <a:lnTo>
                  <a:pt x="3308" y="528"/>
                </a:lnTo>
                <a:lnTo>
                  <a:pt x="3308" y="22"/>
                </a:lnTo>
                <a:cubicBezTo>
                  <a:pt x="3308" y="41"/>
                  <a:pt x="3308" y="41"/>
                  <a:pt x="3287" y="41"/>
                </a:cubicBezTo>
                <a:lnTo>
                  <a:pt x="3287" y="62"/>
                </a:lnTo>
                <a:cubicBezTo>
                  <a:pt x="3287" y="62"/>
                  <a:pt x="3287" y="82"/>
                  <a:pt x="3268" y="82"/>
                </a:cubicBezTo>
                <a:cubicBezTo>
                  <a:pt x="3268" y="82"/>
                  <a:pt x="3268" y="103"/>
                  <a:pt x="3247" y="103"/>
                </a:cubicBezTo>
                <a:cubicBezTo>
                  <a:pt x="3247" y="122"/>
                  <a:pt x="3227" y="122"/>
                  <a:pt x="3206" y="143"/>
                </a:cubicBezTo>
                <a:lnTo>
                  <a:pt x="1888" y="893"/>
                </a:lnTo>
                <a:cubicBezTo>
                  <a:pt x="1867" y="914"/>
                  <a:pt x="1848" y="914"/>
                  <a:pt x="1827" y="934"/>
                </a:cubicBezTo>
                <a:cubicBezTo>
                  <a:pt x="1807" y="934"/>
                  <a:pt x="1786" y="934"/>
                  <a:pt x="1766" y="955"/>
                </a:cubicBezTo>
                <a:lnTo>
                  <a:pt x="1543" y="955"/>
                </a:lnTo>
                <a:cubicBezTo>
                  <a:pt x="1543" y="934"/>
                  <a:pt x="1523" y="934"/>
                  <a:pt x="1523" y="934"/>
                </a:cubicBezTo>
                <a:lnTo>
                  <a:pt x="1482" y="934"/>
                </a:lnTo>
                <a:cubicBezTo>
                  <a:pt x="1461" y="914"/>
                  <a:pt x="1442" y="914"/>
                  <a:pt x="1442" y="893"/>
                </a:cubicBezTo>
                <a:lnTo>
                  <a:pt x="103" y="143"/>
                </a:lnTo>
                <a:cubicBezTo>
                  <a:pt x="41" y="103"/>
                  <a:pt x="22" y="41"/>
                  <a:pt x="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64"/>
          <p:cNvSpPr/>
          <p:nvPr/>
        </p:nvSpPr>
        <p:spPr>
          <a:xfrm flipH="1">
            <a:off x="2919265" y="3309646"/>
            <a:ext cx="142664" cy="63977"/>
          </a:xfrm>
          <a:custGeom>
            <a:avLst/>
            <a:gdLst/>
            <a:ahLst/>
            <a:cxnLst/>
            <a:rect l="l" t="t" r="r" b="b"/>
            <a:pathLst>
              <a:path w="3307" h="1483" extrusionOk="0">
                <a:moveTo>
                  <a:pt x="20" y="0"/>
                </a:moveTo>
                <a:lnTo>
                  <a:pt x="1" y="528"/>
                </a:lnTo>
                <a:cubicBezTo>
                  <a:pt x="1" y="590"/>
                  <a:pt x="41" y="630"/>
                  <a:pt x="101" y="671"/>
                </a:cubicBezTo>
                <a:lnTo>
                  <a:pt x="1421" y="1442"/>
                </a:lnTo>
                <a:cubicBezTo>
                  <a:pt x="1440" y="1442"/>
                  <a:pt x="1461" y="1442"/>
                  <a:pt x="1481" y="1461"/>
                </a:cubicBezTo>
                <a:lnTo>
                  <a:pt x="1521" y="1461"/>
                </a:lnTo>
                <a:cubicBezTo>
                  <a:pt x="1521" y="1482"/>
                  <a:pt x="1542" y="1482"/>
                  <a:pt x="1542" y="1482"/>
                </a:cubicBezTo>
                <a:lnTo>
                  <a:pt x="1765" y="1482"/>
                </a:lnTo>
                <a:cubicBezTo>
                  <a:pt x="1786" y="1482"/>
                  <a:pt x="1805" y="1482"/>
                  <a:pt x="1826" y="1461"/>
                </a:cubicBezTo>
                <a:cubicBezTo>
                  <a:pt x="1846" y="1461"/>
                  <a:pt x="1867" y="1442"/>
                  <a:pt x="1886" y="1442"/>
                </a:cubicBezTo>
                <a:lnTo>
                  <a:pt x="3206" y="671"/>
                </a:lnTo>
                <a:cubicBezTo>
                  <a:pt x="3225" y="650"/>
                  <a:pt x="3246" y="650"/>
                  <a:pt x="3246" y="630"/>
                </a:cubicBezTo>
                <a:cubicBezTo>
                  <a:pt x="3266" y="630"/>
                  <a:pt x="3266" y="630"/>
                  <a:pt x="3266" y="609"/>
                </a:cubicBezTo>
                <a:cubicBezTo>
                  <a:pt x="3266" y="609"/>
                  <a:pt x="3287" y="609"/>
                  <a:pt x="3287" y="590"/>
                </a:cubicBezTo>
                <a:lnTo>
                  <a:pt x="3287" y="568"/>
                </a:lnTo>
                <a:lnTo>
                  <a:pt x="3306" y="568"/>
                </a:lnTo>
                <a:lnTo>
                  <a:pt x="3306" y="549"/>
                </a:lnTo>
                <a:lnTo>
                  <a:pt x="3306" y="528"/>
                </a:lnTo>
                <a:lnTo>
                  <a:pt x="3306" y="41"/>
                </a:lnTo>
                <a:lnTo>
                  <a:pt x="3287" y="41"/>
                </a:lnTo>
                <a:lnTo>
                  <a:pt x="3287" y="62"/>
                </a:lnTo>
                <a:cubicBezTo>
                  <a:pt x="3287" y="82"/>
                  <a:pt x="3266" y="82"/>
                  <a:pt x="3266" y="82"/>
                </a:cubicBezTo>
                <a:cubicBezTo>
                  <a:pt x="3266" y="103"/>
                  <a:pt x="3266" y="103"/>
                  <a:pt x="3246" y="103"/>
                </a:cubicBezTo>
                <a:cubicBezTo>
                  <a:pt x="3246" y="122"/>
                  <a:pt x="3225" y="143"/>
                  <a:pt x="3206" y="143"/>
                </a:cubicBezTo>
                <a:lnTo>
                  <a:pt x="1886" y="914"/>
                </a:lnTo>
                <a:cubicBezTo>
                  <a:pt x="1867" y="914"/>
                  <a:pt x="1846" y="934"/>
                  <a:pt x="1826" y="934"/>
                </a:cubicBezTo>
                <a:cubicBezTo>
                  <a:pt x="1805" y="955"/>
                  <a:pt x="1786" y="955"/>
                  <a:pt x="1765" y="955"/>
                </a:cubicBezTo>
                <a:lnTo>
                  <a:pt x="1542" y="955"/>
                </a:lnTo>
                <a:cubicBezTo>
                  <a:pt x="1542" y="955"/>
                  <a:pt x="1521" y="955"/>
                  <a:pt x="1521" y="934"/>
                </a:cubicBezTo>
                <a:lnTo>
                  <a:pt x="1481" y="934"/>
                </a:lnTo>
                <a:cubicBezTo>
                  <a:pt x="1461" y="914"/>
                  <a:pt x="1440" y="914"/>
                  <a:pt x="1421" y="914"/>
                </a:cubicBezTo>
                <a:lnTo>
                  <a:pt x="101" y="143"/>
                </a:lnTo>
                <a:cubicBezTo>
                  <a:pt x="41" y="103"/>
                  <a:pt x="20" y="62"/>
                  <a:pt x="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64"/>
          <p:cNvSpPr/>
          <p:nvPr/>
        </p:nvSpPr>
        <p:spPr>
          <a:xfrm flipH="1">
            <a:off x="2819481" y="3368317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9"/>
                  <a:pt x="41" y="609"/>
                  <a:pt x="103" y="650"/>
                </a:cubicBezTo>
                <a:lnTo>
                  <a:pt x="1421" y="1421"/>
                </a:lnTo>
                <a:cubicBezTo>
                  <a:pt x="1442" y="1421"/>
                  <a:pt x="1461" y="1440"/>
                  <a:pt x="1461" y="1440"/>
                </a:cubicBezTo>
                <a:cubicBezTo>
                  <a:pt x="1482" y="1440"/>
                  <a:pt x="1502" y="1461"/>
                  <a:pt x="1502" y="1461"/>
                </a:cubicBezTo>
                <a:lnTo>
                  <a:pt x="1583" y="1461"/>
                </a:lnTo>
                <a:lnTo>
                  <a:pt x="1604" y="1481"/>
                </a:lnTo>
                <a:lnTo>
                  <a:pt x="1705" y="1481"/>
                </a:lnTo>
                <a:cubicBezTo>
                  <a:pt x="1726" y="1461"/>
                  <a:pt x="1745" y="1461"/>
                  <a:pt x="1745" y="1461"/>
                </a:cubicBezTo>
                <a:cubicBezTo>
                  <a:pt x="1766" y="1461"/>
                  <a:pt x="1786" y="1461"/>
                  <a:pt x="1807" y="1440"/>
                </a:cubicBezTo>
                <a:cubicBezTo>
                  <a:pt x="1848" y="1440"/>
                  <a:pt x="1867" y="1440"/>
                  <a:pt x="1888" y="1421"/>
                </a:cubicBezTo>
                <a:lnTo>
                  <a:pt x="3206" y="650"/>
                </a:lnTo>
                <a:cubicBezTo>
                  <a:pt x="3227" y="650"/>
                  <a:pt x="3227" y="629"/>
                  <a:pt x="3247" y="629"/>
                </a:cubicBezTo>
                <a:cubicBezTo>
                  <a:pt x="3247" y="609"/>
                  <a:pt x="3268" y="609"/>
                  <a:pt x="3268" y="609"/>
                </a:cubicBezTo>
                <a:cubicBezTo>
                  <a:pt x="3268" y="588"/>
                  <a:pt x="3268" y="588"/>
                  <a:pt x="3287" y="588"/>
                </a:cubicBezTo>
                <a:lnTo>
                  <a:pt x="3287" y="569"/>
                </a:lnTo>
                <a:lnTo>
                  <a:pt x="3287" y="547"/>
                </a:lnTo>
                <a:lnTo>
                  <a:pt x="3287" y="528"/>
                </a:lnTo>
                <a:lnTo>
                  <a:pt x="3287" y="61"/>
                </a:lnTo>
                <a:cubicBezTo>
                  <a:pt x="3268" y="61"/>
                  <a:pt x="3268" y="61"/>
                  <a:pt x="3268" y="82"/>
                </a:cubicBezTo>
                <a:cubicBezTo>
                  <a:pt x="3268" y="82"/>
                  <a:pt x="3247" y="82"/>
                  <a:pt x="3247" y="101"/>
                </a:cubicBezTo>
                <a:cubicBezTo>
                  <a:pt x="3227" y="101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913"/>
                  <a:pt x="1848" y="913"/>
                  <a:pt x="1807" y="934"/>
                </a:cubicBezTo>
                <a:lnTo>
                  <a:pt x="1745" y="934"/>
                </a:lnTo>
                <a:cubicBezTo>
                  <a:pt x="1745" y="934"/>
                  <a:pt x="1726" y="953"/>
                  <a:pt x="1705" y="953"/>
                </a:cubicBezTo>
                <a:lnTo>
                  <a:pt x="1604" y="953"/>
                </a:lnTo>
                <a:cubicBezTo>
                  <a:pt x="1604" y="953"/>
                  <a:pt x="1583" y="953"/>
                  <a:pt x="1583" y="934"/>
                </a:cubicBezTo>
                <a:lnTo>
                  <a:pt x="1502" y="934"/>
                </a:lnTo>
                <a:cubicBezTo>
                  <a:pt x="1502" y="934"/>
                  <a:pt x="1482" y="913"/>
                  <a:pt x="1461" y="913"/>
                </a:cubicBezTo>
                <a:cubicBezTo>
                  <a:pt x="1461" y="913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64"/>
          <p:cNvSpPr/>
          <p:nvPr/>
        </p:nvSpPr>
        <p:spPr>
          <a:xfrm flipH="1">
            <a:off x="2522759" y="3312321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20" y="628"/>
                  <a:pt x="82" y="669"/>
                </a:cubicBezTo>
                <a:lnTo>
                  <a:pt x="1421" y="1420"/>
                </a:lnTo>
                <a:cubicBezTo>
                  <a:pt x="1421" y="1440"/>
                  <a:pt x="1440" y="1440"/>
                  <a:pt x="1461" y="1440"/>
                </a:cubicBezTo>
                <a:cubicBezTo>
                  <a:pt x="1481" y="1461"/>
                  <a:pt x="1481" y="1461"/>
                  <a:pt x="1502" y="1461"/>
                </a:cubicBezTo>
                <a:cubicBezTo>
                  <a:pt x="1522" y="1461"/>
                  <a:pt x="1522" y="1461"/>
                  <a:pt x="1543" y="1480"/>
                </a:cubicBezTo>
                <a:lnTo>
                  <a:pt x="1745" y="1480"/>
                </a:lnTo>
                <a:cubicBezTo>
                  <a:pt x="1765" y="1461"/>
                  <a:pt x="1786" y="1461"/>
                  <a:pt x="1806" y="1461"/>
                </a:cubicBezTo>
                <a:cubicBezTo>
                  <a:pt x="1827" y="1440"/>
                  <a:pt x="1846" y="1440"/>
                  <a:pt x="1887" y="1420"/>
                </a:cubicBezTo>
                <a:lnTo>
                  <a:pt x="3185" y="669"/>
                </a:lnTo>
                <a:cubicBezTo>
                  <a:pt x="3206" y="649"/>
                  <a:pt x="3226" y="649"/>
                  <a:pt x="3226" y="628"/>
                </a:cubicBezTo>
                <a:cubicBezTo>
                  <a:pt x="3247" y="628"/>
                  <a:pt x="3247" y="609"/>
                  <a:pt x="3247" y="609"/>
                </a:cubicBezTo>
                <a:cubicBezTo>
                  <a:pt x="3266" y="609"/>
                  <a:pt x="3266" y="588"/>
                  <a:pt x="3266" y="588"/>
                </a:cubicBezTo>
                <a:cubicBezTo>
                  <a:pt x="3266" y="588"/>
                  <a:pt x="3266" y="56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41"/>
                </a:lnTo>
                <a:lnTo>
                  <a:pt x="3266" y="60"/>
                </a:lnTo>
                <a:lnTo>
                  <a:pt x="3266" y="81"/>
                </a:lnTo>
                <a:cubicBezTo>
                  <a:pt x="3247" y="81"/>
                  <a:pt x="3247" y="101"/>
                  <a:pt x="3247" y="101"/>
                </a:cubicBezTo>
                <a:cubicBezTo>
                  <a:pt x="3226" y="122"/>
                  <a:pt x="3206" y="122"/>
                  <a:pt x="3185" y="141"/>
                </a:cubicBezTo>
                <a:lnTo>
                  <a:pt x="1887" y="893"/>
                </a:lnTo>
                <a:cubicBezTo>
                  <a:pt x="1867" y="912"/>
                  <a:pt x="1827" y="912"/>
                  <a:pt x="1806" y="933"/>
                </a:cubicBezTo>
                <a:cubicBezTo>
                  <a:pt x="1786" y="933"/>
                  <a:pt x="1765" y="933"/>
                  <a:pt x="1745" y="953"/>
                </a:cubicBezTo>
                <a:lnTo>
                  <a:pt x="1543" y="953"/>
                </a:lnTo>
                <a:cubicBezTo>
                  <a:pt x="1522" y="933"/>
                  <a:pt x="1522" y="933"/>
                  <a:pt x="1502" y="933"/>
                </a:cubicBezTo>
                <a:cubicBezTo>
                  <a:pt x="1481" y="933"/>
                  <a:pt x="1481" y="933"/>
                  <a:pt x="1461" y="912"/>
                </a:cubicBezTo>
                <a:cubicBezTo>
                  <a:pt x="1440" y="912"/>
                  <a:pt x="1421" y="912"/>
                  <a:pt x="1421" y="893"/>
                </a:cubicBezTo>
                <a:lnTo>
                  <a:pt x="82" y="141"/>
                </a:lnTo>
                <a:cubicBezTo>
                  <a:pt x="20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4"/>
          <p:cNvSpPr/>
          <p:nvPr/>
        </p:nvSpPr>
        <p:spPr>
          <a:xfrm flipH="1">
            <a:off x="2699549" y="3369137"/>
            <a:ext cx="63071" cy="62251"/>
          </a:xfrm>
          <a:custGeom>
            <a:avLst/>
            <a:gdLst/>
            <a:ahLst/>
            <a:cxnLst/>
            <a:rect l="l" t="t" r="r" b="b"/>
            <a:pathLst>
              <a:path w="1462" h="144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31"/>
                  <a:pt x="101" y="671"/>
                </a:cubicBezTo>
                <a:lnTo>
                  <a:pt x="1421" y="1421"/>
                </a:lnTo>
                <a:cubicBezTo>
                  <a:pt x="1440" y="1442"/>
                  <a:pt x="1440" y="1442"/>
                  <a:pt x="1461" y="1442"/>
                </a:cubicBezTo>
                <a:lnTo>
                  <a:pt x="1461" y="915"/>
                </a:lnTo>
                <a:cubicBezTo>
                  <a:pt x="1440" y="915"/>
                  <a:pt x="1440" y="915"/>
                  <a:pt x="1421" y="894"/>
                </a:cubicBezTo>
                <a:lnTo>
                  <a:pt x="101" y="144"/>
                </a:lnTo>
                <a:cubicBezTo>
                  <a:pt x="41" y="103"/>
                  <a:pt x="1" y="4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4"/>
          <p:cNvSpPr/>
          <p:nvPr/>
        </p:nvSpPr>
        <p:spPr>
          <a:xfrm flipH="1">
            <a:off x="2620774" y="3370906"/>
            <a:ext cx="78817" cy="62208"/>
          </a:xfrm>
          <a:custGeom>
            <a:avLst/>
            <a:gdLst/>
            <a:ahLst/>
            <a:cxnLst/>
            <a:rect l="l" t="t" r="r" b="b"/>
            <a:pathLst>
              <a:path w="1827" h="1442" extrusionOk="0">
                <a:moveTo>
                  <a:pt x="1826" y="1"/>
                </a:moveTo>
                <a:cubicBezTo>
                  <a:pt x="1826" y="1"/>
                  <a:pt x="1826" y="22"/>
                  <a:pt x="1805" y="22"/>
                </a:cubicBezTo>
                <a:lnTo>
                  <a:pt x="1805" y="41"/>
                </a:lnTo>
                <a:cubicBezTo>
                  <a:pt x="1786" y="41"/>
                  <a:pt x="1786" y="62"/>
                  <a:pt x="1786" y="62"/>
                </a:cubicBezTo>
                <a:cubicBezTo>
                  <a:pt x="1764" y="82"/>
                  <a:pt x="1745" y="82"/>
                  <a:pt x="1745" y="103"/>
                </a:cubicBezTo>
                <a:lnTo>
                  <a:pt x="1724" y="103"/>
                </a:lnTo>
                <a:lnTo>
                  <a:pt x="426" y="853"/>
                </a:lnTo>
                <a:cubicBezTo>
                  <a:pt x="406" y="874"/>
                  <a:pt x="385" y="874"/>
                  <a:pt x="344" y="893"/>
                </a:cubicBezTo>
                <a:cubicBezTo>
                  <a:pt x="325" y="893"/>
                  <a:pt x="304" y="893"/>
                  <a:pt x="284" y="914"/>
                </a:cubicBezTo>
                <a:lnTo>
                  <a:pt x="81" y="914"/>
                </a:lnTo>
                <a:cubicBezTo>
                  <a:pt x="60" y="893"/>
                  <a:pt x="60" y="893"/>
                  <a:pt x="41" y="893"/>
                </a:cubicBezTo>
                <a:cubicBezTo>
                  <a:pt x="41" y="893"/>
                  <a:pt x="20" y="893"/>
                  <a:pt x="0" y="874"/>
                </a:cubicBezTo>
                <a:lnTo>
                  <a:pt x="0" y="1401"/>
                </a:lnTo>
                <a:cubicBezTo>
                  <a:pt x="20" y="1421"/>
                  <a:pt x="20" y="1421"/>
                  <a:pt x="41" y="1421"/>
                </a:cubicBezTo>
                <a:lnTo>
                  <a:pt x="81" y="1421"/>
                </a:lnTo>
                <a:cubicBezTo>
                  <a:pt x="81" y="1442"/>
                  <a:pt x="101" y="1442"/>
                  <a:pt x="101" y="1442"/>
                </a:cubicBezTo>
                <a:lnTo>
                  <a:pt x="284" y="1442"/>
                </a:lnTo>
                <a:cubicBezTo>
                  <a:pt x="304" y="1421"/>
                  <a:pt x="325" y="1421"/>
                  <a:pt x="344" y="1421"/>
                </a:cubicBezTo>
                <a:cubicBezTo>
                  <a:pt x="365" y="1401"/>
                  <a:pt x="406" y="1401"/>
                  <a:pt x="426" y="1380"/>
                </a:cubicBezTo>
                <a:lnTo>
                  <a:pt x="1724" y="630"/>
                </a:lnTo>
                <a:lnTo>
                  <a:pt x="1745" y="630"/>
                </a:lnTo>
                <a:cubicBezTo>
                  <a:pt x="1745" y="609"/>
                  <a:pt x="1764" y="609"/>
                  <a:pt x="1786" y="590"/>
                </a:cubicBezTo>
                <a:cubicBezTo>
                  <a:pt x="1786" y="590"/>
                  <a:pt x="1786" y="569"/>
                  <a:pt x="1805" y="569"/>
                </a:cubicBezTo>
                <a:lnTo>
                  <a:pt x="1805" y="549"/>
                </a:lnTo>
                <a:lnTo>
                  <a:pt x="1826" y="528"/>
                </a:lnTo>
                <a:lnTo>
                  <a:pt x="1826" y="509"/>
                </a:lnTo>
                <a:lnTo>
                  <a:pt x="1826" y="487"/>
                </a:lnTo>
                <a:lnTo>
                  <a:pt x="18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64"/>
          <p:cNvSpPr/>
          <p:nvPr/>
        </p:nvSpPr>
        <p:spPr>
          <a:xfrm flipH="1">
            <a:off x="2699548" y="3408568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64"/>
          <p:cNvSpPr/>
          <p:nvPr/>
        </p:nvSpPr>
        <p:spPr>
          <a:xfrm flipH="1">
            <a:off x="2718791" y="3426083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29"/>
                  <a:pt x="101" y="669"/>
                </a:cubicBezTo>
                <a:lnTo>
                  <a:pt x="1421" y="1421"/>
                </a:lnTo>
                <a:cubicBezTo>
                  <a:pt x="1440" y="1440"/>
                  <a:pt x="1461" y="1440"/>
                  <a:pt x="1461" y="1440"/>
                </a:cubicBezTo>
                <a:cubicBezTo>
                  <a:pt x="1481" y="1461"/>
                  <a:pt x="1502" y="1461"/>
                  <a:pt x="1502" y="1461"/>
                </a:cubicBezTo>
                <a:lnTo>
                  <a:pt x="1542" y="1461"/>
                </a:lnTo>
                <a:cubicBezTo>
                  <a:pt x="1562" y="1481"/>
                  <a:pt x="1562" y="1481"/>
                  <a:pt x="1583" y="1481"/>
                </a:cubicBezTo>
                <a:lnTo>
                  <a:pt x="1745" y="1481"/>
                </a:lnTo>
                <a:cubicBezTo>
                  <a:pt x="1765" y="1461"/>
                  <a:pt x="1786" y="1461"/>
                  <a:pt x="1805" y="1461"/>
                </a:cubicBezTo>
                <a:cubicBezTo>
                  <a:pt x="1846" y="1440"/>
                  <a:pt x="1867" y="1440"/>
                  <a:pt x="1886" y="1421"/>
                </a:cubicBezTo>
                <a:lnTo>
                  <a:pt x="3206" y="669"/>
                </a:lnTo>
                <a:lnTo>
                  <a:pt x="3246" y="629"/>
                </a:lnTo>
                <a:lnTo>
                  <a:pt x="3266" y="609"/>
                </a:lnTo>
                <a:lnTo>
                  <a:pt x="3266" y="588"/>
                </a:lnTo>
                <a:cubicBezTo>
                  <a:pt x="3287" y="588"/>
                  <a:pt x="3287" y="56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60"/>
                </a:lnTo>
                <a:cubicBezTo>
                  <a:pt x="3266" y="60"/>
                  <a:pt x="3266" y="82"/>
                  <a:pt x="3266" y="82"/>
                </a:cubicBezTo>
                <a:lnTo>
                  <a:pt x="3246" y="101"/>
                </a:lnTo>
                <a:lnTo>
                  <a:pt x="3206" y="142"/>
                </a:lnTo>
                <a:lnTo>
                  <a:pt x="1886" y="893"/>
                </a:lnTo>
                <a:cubicBezTo>
                  <a:pt x="1867" y="913"/>
                  <a:pt x="1846" y="913"/>
                  <a:pt x="1805" y="934"/>
                </a:cubicBezTo>
                <a:cubicBezTo>
                  <a:pt x="1786" y="934"/>
                  <a:pt x="1765" y="934"/>
                  <a:pt x="1745" y="953"/>
                </a:cubicBezTo>
                <a:lnTo>
                  <a:pt x="1542" y="953"/>
                </a:lnTo>
                <a:cubicBezTo>
                  <a:pt x="1542" y="934"/>
                  <a:pt x="1521" y="934"/>
                  <a:pt x="1502" y="934"/>
                </a:cubicBezTo>
                <a:cubicBezTo>
                  <a:pt x="1502" y="934"/>
                  <a:pt x="1481" y="934"/>
                  <a:pt x="1461" y="913"/>
                </a:cubicBezTo>
                <a:cubicBezTo>
                  <a:pt x="1461" y="913"/>
                  <a:pt x="1440" y="913"/>
                  <a:pt x="1421" y="893"/>
                </a:cubicBezTo>
                <a:lnTo>
                  <a:pt x="101" y="142"/>
                </a:lnTo>
                <a:cubicBezTo>
                  <a:pt x="41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64"/>
          <p:cNvSpPr/>
          <p:nvPr/>
        </p:nvSpPr>
        <p:spPr>
          <a:xfrm flipH="1">
            <a:off x="2815992" y="3322804"/>
            <a:ext cx="468242" cy="238090"/>
          </a:xfrm>
          <a:custGeom>
            <a:avLst/>
            <a:gdLst/>
            <a:ahLst/>
            <a:cxnLst/>
            <a:rect l="l" t="t" r="r" b="b"/>
            <a:pathLst>
              <a:path w="10854" h="5519" extrusionOk="0">
                <a:moveTo>
                  <a:pt x="10853" y="3712"/>
                </a:moveTo>
                <a:lnTo>
                  <a:pt x="10853" y="3715"/>
                </a:lnTo>
                <a:lnTo>
                  <a:pt x="10853" y="3715"/>
                </a:lnTo>
                <a:cubicBezTo>
                  <a:pt x="10853" y="3714"/>
                  <a:pt x="10853" y="3713"/>
                  <a:pt x="10853" y="3712"/>
                </a:cubicBezTo>
                <a:close/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29"/>
                  <a:pt x="101" y="669"/>
                </a:cubicBezTo>
                <a:lnTo>
                  <a:pt x="8419" y="5457"/>
                </a:lnTo>
                <a:cubicBezTo>
                  <a:pt x="8419" y="5478"/>
                  <a:pt x="8440" y="5478"/>
                  <a:pt x="8459" y="5478"/>
                </a:cubicBezTo>
                <a:cubicBezTo>
                  <a:pt x="8481" y="5498"/>
                  <a:pt x="8481" y="5498"/>
                  <a:pt x="8500" y="5498"/>
                </a:cubicBezTo>
                <a:lnTo>
                  <a:pt x="8541" y="5498"/>
                </a:lnTo>
                <a:cubicBezTo>
                  <a:pt x="8541" y="5519"/>
                  <a:pt x="8562" y="5519"/>
                  <a:pt x="8562" y="5519"/>
                </a:cubicBezTo>
                <a:lnTo>
                  <a:pt x="8744" y="5519"/>
                </a:lnTo>
                <a:cubicBezTo>
                  <a:pt x="8765" y="5498"/>
                  <a:pt x="8784" y="5498"/>
                  <a:pt x="8805" y="5498"/>
                </a:cubicBezTo>
                <a:cubicBezTo>
                  <a:pt x="8825" y="5478"/>
                  <a:pt x="8865" y="5478"/>
                  <a:pt x="8886" y="5457"/>
                </a:cubicBezTo>
                <a:lnTo>
                  <a:pt x="10753" y="4383"/>
                </a:lnTo>
                <a:lnTo>
                  <a:pt x="10793" y="4342"/>
                </a:lnTo>
                <a:lnTo>
                  <a:pt x="10813" y="4321"/>
                </a:lnTo>
                <a:cubicBezTo>
                  <a:pt x="10813" y="4321"/>
                  <a:pt x="10813" y="4301"/>
                  <a:pt x="10834" y="4301"/>
                </a:cubicBezTo>
                <a:lnTo>
                  <a:pt x="10834" y="4280"/>
                </a:lnTo>
                <a:lnTo>
                  <a:pt x="10834" y="4261"/>
                </a:lnTo>
                <a:lnTo>
                  <a:pt x="10834" y="4240"/>
                </a:lnTo>
                <a:lnTo>
                  <a:pt x="10853" y="3715"/>
                </a:lnTo>
                <a:lnTo>
                  <a:pt x="10853" y="3715"/>
                </a:lnTo>
                <a:cubicBezTo>
                  <a:pt x="10852" y="3733"/>
                  <a:pt x="10834" y="3733"/>
                  <a:pt x="10834" y="3733"/>
                </a:cubicBezTo>
                <a:lnTo>
                  <a:pt x="10834" y="3753"/>
                </a:lnTo>
                <a:lnTo>
                  <a:pt x="10834" y="3774"/>
                </a:lnTo>
                <a:lnTo>
                  <a:pt x="10813" y="3793"/>
                </a:lnTo>
                <a:lnTo>
                  <a:pt x="10793" y="3815"/>
                </a:lnTo>
                <a:lnTo>
                  <a:pt x="10753" y="3855"/>
                </a:lnTo>
                <a:lnTo>
                  <a:pt x="8886" y="4929"/>
                </a:lnTo>
                <a:cubicBezTo>
                  <a:pt x="8865" y="4951"/>
                  <a:pt x="8825" y="4951"/>
                  <a:pt x="8805" y="4970"/>
                </a:cubicBezTo>
                <a:cubicBezTo>
                  <a:pt x="8784" y="4970"/>
                  <a:pt x="8765" y="4970"/>
                  <a:pt x="8744" y="4991"/>
                </a:cubicBezTo>
                <a:lnTo>
                  <a:pt x="8562" y="4991"/>
                </a:lnTo>
                <a:cubicBezTo>
                  <a:pt x="8562" y="4991"/>
                  <a:pt x="8541" y="4991"/>
                  <a:pt x="8541" y="4970"/>
                </a:cubicBezTo>
                <a:lnTo>
                  <a:pt x="8500" y="4970"/>
                </a:lnTo>
                <a:cubicBezTo>
                  <a:pt x="8481" y="4970"/>
                  <a:pt x="8481" y="4970"/>
                  <a:pt x="8459" y="4951"/>
                </a:cubicBezTo>
                <a:cubicBezTo>
                  <a:pt x="8440" y="4951"/>
                  <a:pt x="8440" y="4951"/>
                  <a:pt x="8419" y="4929"/>
                </a:cubicBezTo>
                <a:lnTo>
                  <a:pt x="101" y="142"/>
                </a:lnTo>
                <a:cubicBezTo>
                  <a:pt x="41" y="101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64"/>
          <p:cNvSpPr/>
          <p:nvPr/>
        </p:nvSpPr>
        <p:spPr>
          <a:xfrm flipH="1">
            <a:off x="2422154" y="3370906"/>
            <a:ext cx="76142" cy="63071"/>
          </a:xfrm>
          <a:custGeom>
            <a:avLst/>
            <a:gdLst/>
            <a:ahLst/>
            <a:cxnLst/>
            <a:rect l="l" t="t" r="r" b="b"/>
            <a:pathLst>
              <a:path w="1765" h="1462" extrusionOk="0">
                <a:moveTo>
                  <a:pt x="1764" y="1"/>
                </a:moveTo>
                <a:cubicBezTo>
                  <a:pt x="1764" y="22"/>
                  <a:pt x="1764" y="22"/>
                  <a:pt x="1745" y="22"/>
                </a:cubicBezTo>
                <a:lnTo>
                  <a:pt x="1745" y="41"/>
                </a:lnTo>
                <a:cubicBezTo>
                  <a:pt x="1745" y="62"/>
                  <a:pt x="1745" y="62"/>
                  <a:pt x="1724" y="62"/>
                </a:cubicBezTo>
                <a:cubicBezTo>
                  <a:pt x="1724" y="82"/>
                  <a:pt x="1724" y="82"/>
                  <a:pt x="1704" y="82"/>
                </a:cubicBezTo>
                <a:cubicBezTo>
                  <a:pt x="1704" y="103"/>
                  <a:pt x="1683" y="103"/>
                  <a:pt x="1664" y="122"/>
                </a:cubicBezTo>
                <a:lnTo>
                  <a:pt x="344" y="893"/>
                </a:lnTo>
                <a:cubicBezTo>
                  <a:pt x="325" y="893"/>
                  <a:pt x="304" y="914"/>
                  <a:pt x="284" y="914"/>
                </a:cubicBezTo>
                <a:cubicBezTo>
                  <a:pt x="263" y="914"/>
                  <a:pt x="244" y="934"/>
                  <a:pt x="223" y="934"/>
                </a:cubicBezTo>
                <a:lnTo>
                  <a:pt x="0" y="934"/>
                </a:lnTo>
                <a:lnTo>
                  <a:pt x="0" y="1461"/>
                </a:lnTo>
                <a:lnTo>
                  <a:pt x="223" y="1461"/>
                </a:lnTo>
                <a:cubicBezTo>
                  <a:pt x="244" y="1461"/>
                  <a:pt x="263" y="1442"/>
                  <a:pt x="284" y="1442"/>
                </a:cubicBezTo>
                <a:cubicBezTo>
                  <a:pt x="304" y="1442"/>
                  <a:pt x="325" y="1421"/>
                  <a:pt x="344" y="1421"/>
                </a:cubicBezTo>
                <a:lnTo>
                  <a:pt x="1664" y="650"/>
                </a:lnTo>
                <a:cubicBezTo>
                  <a:pt x="1683" y="630"/>
                  <a:pt x="1704" y="630"/>
                  <a:pt x="1704" y="609"/>
                </a:cubicBezTo>
                <a:cubicBezTo>
                  <a:pt x="1724" y="609"/>
                  <a:pt x="1724" y="609"/>
                  <a:pt x="1724" y="590"/>
                </a:cubicBezTo>
                <a:cubicBezTo>
                  <a:pt x="1724" y="590"/>
                  <a:pt x="1745" y="590"/>
                  <a:pt x="1745" y="569"/>
                </a:cubicBezTo>
                <a:lnTo>
                  <a:pt x="1745" y="549"/>
                </a:lnTo>
                <a:cubicBezTo>
                  <a:pt x="1745" y="549"/>
                  <a:pt x="1764" y="549"/>
                  <a:pt x="1764" y="528"/>
                </a:cubicBezTo>
                <a:lnTo>
                  <a:pt x="1764" y="509"/>
                </a:lnTo>
                <a:lnTo>
                  <a:pt x="176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64"/>
          <p:cNvSpPr/>
          <p:nvPr/>
        </p:nvSpPr>
        <p:spPr>
          <a:xfrm flipH="1">
            <a:off x="2498253" y="3411156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64"/>
          <p:cNvSpPr/>
          <p:nvPr/>
        </p:nvSpPr>
        <p:spPr>
          <a:xfrm flipH="1">
            <a:off x="2498254" y="3370086"/>
            <a:ext cx="65745" cy="63890"/>
          </a:xfrm>
          <a:custGeom>
            <a:avLst/>
            <a:gdLst/>
            <a:ahLst/>
            <a:cxnLst/>
            <a:rect l="l" t="t" r="r" b="b"/>
            <a:pathLst>
              <a:path w="1524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22" y="628"/>
                  <a:pt x="82" y="669"/>
                </a:cubicBezTo>
                <a:lnTo>
                  <a:pt x="1402" y="1440"/>
                </a:lnTo>
                <a:cubicBezTo>
                  <a:pt x="1421" y="1440"/>
                  <a:pt x="1442" y="1440"/>
                  <a:pt x="1462" y="1461"/>
                </a:cubicBezTo>
                <a:lnTo>
                  <a:pt x="1502" y="1461"/>
                </a:lnTo>
                <a:cubicBezTo>
                  <a:pt x="1502" y="1480"/>
                  <a:pt x="1523" y="1480"/>
                  <a:pt x="1523" y="1480"/>
                </a:cubicBezTo>
                <a:lnTo>
                  <a:pt x="1523" y="953"/>
                </a:lnTo>
                <a:cubicBezTo>
                  <a:pt x="1523" y="953"/>
                  <a:pt x="1502" y="953"/>
                  <a:pt x="1502" y="933"/>
                </a:cubicBezTo>
                <a:lnTo>
                  <a:pt x="1462" y="933"/>
                </a:lnTo>
                <a:cubicBezTo>
                  <a:pt x="1442" y="912"/>
                  <a:pt x="1421" y="912"/>
                  <a:pt x="1402" y="912"/>
                </a:cubicBezTo>
                <a:lnTo>
                  <a:pt x="82" y="141"/>
                </a:lnTo>
                <a:cubicBezTo>
                  <a:pt x="22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64"/>
          <p:cNvSpPr/>
          <p:nvPr/>
        </p:nvSpPr>
        <p:spPr>
          <a:xfrm flipH="1">
            <a:off x="2594544" y="3426902"/>
            <a:ext cx="67471" cy="63977"/>
          </a:xfrm>
          <a:custGeom>
            <a:avLst/>
            <a:gdLst/>
            <a:ahLst/>
            <a:cxnLst/>
            <a:rect l="l" t="t" r="r" b="b"/>
            <a:pathLst>
              <a:path w="1564" h="1483" extrusionOk="0">
                <a:moveTo>
                  <a:pt x="1" y="1"/>
                </a:moveTo>
                <a:lnTo>
                  <a:pt x="1" y="528"/>
                </a:lnTo>
                <a:cubicBezTo>
                  <a:pt x="1" y="590"/>
                  <a:pt x="22" y="631"/>
                  <a:pt x="103" y="671"/>
                </a:cubicBezTo>
                <a:lnTo>
                  <a:pt x="1421" y="1442"/>
                </a:lnTo>
                <a:cubicBezTo>
                  <a:pt x="1421" y="1442"/>
                  <a:pt x="1442" y="1442"/>
                  <a:pt x="1462" y="1462"/>
                </a:cubicBezTo>
                <a:lnTo>
                  <a:pt x="1502" y="1462"/>
                </a:lnTo>
                <a:cubicBezTo>
                  <a:pt x="1502" y="1462"/>
                  <a:pt x="1523" y="1483"/>
                  <a:pt x="1543" y="1483"/>
                </a:cubicBezTo>
                <a:lnTo>
                  <a:pt x="1564" y="1483"/>
                </a:lnTo>
                <a:lnTo>
                  <a:pt x="1564" y="955"/>
                </a:lnTo>
                <a:lnTo>
                  <a:pt x="1543" y="955"/>
                </a:lnTo>
                <a:cubicBezTo>
                  <a:pt x="1523" y="955"/>
                  <a:pt x="1523" y="955"/>
                  <a:pt x="1502" y="934"/>
                </a:cubicBezTo>
                <a:lnTo>
                  <a:pt x="1462" y="934"/>
                </a:lnTo>
                <a:cubicBezTo>
                  <a:pt x="1442" y="915"/>
                  <a:pt x="1421" y="915"/>
                  <a:pt x="1421" y="915"/>
                </a:cubicBezTo>
                <a:lnTo>
                  <a:pt x="103" y="144"/>
                </a:lnTo>
                <a:cubicBezTo>
                  <a:pt x="22" y="103"/>
                  <a:pt x="1" y="63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4"/>
          <p:cNvSpPr/>
          <p:nvPr/>
        </p:nvSpPr>
        <p:spPr>
          <a:xfrm flipH="1">
            <a:off x="2520170" y="3428671"/>
            <a:ext cx="74417" cy="62208"/>
          </a:xfrm>
          <a:custGeom>
            <a:avLst/>
            <a:gdLst/>
            <a:ahLst/>
            <a:cxnLst/>
            <a:rect l="l" t="t" r="r" b="b"/>
            <a:pathLst>
              <a:path w="1725" h="1442" extrusionOk="0">
                <a:moveTo>
                  <a:pt x="1724" y="0"/>
                </a:moveTo>
                <a:lnTo>
                  <a:pt x="1705" y="22"/>
                </a:lnTo>
                <a:cubicBezTo>
                  <a:pt x="1705" y="41"/>
                  <a:pt x="1705" y="41"/>
                  <a:pt x="1684" y="41"/>
                </a:cubicBezTo>
                <a:cubicBezTo>
                  <a:pt x="1684" y="62"/>
                  <a:pt x="1684" y="62"/>
                  <a:pt x="1664" y="62"/>
                </a:cubicBezTo>
                <a:cubicBezTo>
                  <a:pt x="1664" y="82"/>
                  <a:pt x="1643" y="82"/>
                  <a:pt x="1624" y="103"/>
                </a:cubicBezTo>
                <a:lnTo>
                  <a:pt x="325" y="874"/>
                </a:lnTo>
                <a:cubicBezTo>
                  <a:pt x="285" y="874"/>
                  <a:pt x="264" y="893"/>
                  <a:pt x="244" y="893"/>
                </a:cubicBezTo>
                <a:cubicBezTo>
                  <a:pt x="223" y="893"/>
                  <a:pt x="204" y="914"/>
                  <a:pt x="183" y="914"/>
                </a:cubicBezTo>
                <a:lnTo>
                  <a:pt x="1" y="914"/>
                </a:lnTo>
                <a:lnTo>
                  <a:pt x="1" y="1442"/>
                </a:lnTo>
                <a:lnTo>
                  <a:pt x="183" y="1442"/>
                </a:lnTo>
                <a:cubicBezTo>
                  <a:pt x="204" y="1442"/>
                  <a:pt x="223" y="1421"/>
                  <a:pt x="244" y="1421"/>
                </a:cubicBezTo>
                <a:cubicBezTo>
                  <a:pt x="264" y="1421"/>
                  <a:pt x="285" y="1401"/>
                  <a:pt x="304" y="1401"/>
                </a:cubicBezTo>
                <a:lnTo>
                  <a:pt x="1624" y="630"/>
                </a:lnTo>
                <a:cubicBezTo>
                  <a:pt x="1643" y="609"/>
                  <a:pt x="1664" y="609"/>
                  <a:pt x="1664" y="590"/>
                </a:cubicBezTo>
                <a:cubicBezTo>
                  <a:pt x="1684" y="590"/>
                  <a:pt x="1684" y="590"/>
                  <a:pt x="1684" y="569"/>
                </a:cubicBezTo>
                <a:cubicBezTo>
                  <a:pt x="1705" y="569"/>
                  <a:pt x="1705" y="569"/>
                  <a:pt x="1705" y="549"/>
                </a:cubicBezTo>
                <a:lnTo>
                  <a:pt x="1724" y="528"/>
                </a:lnTo>
                <a:lnTo>
                  <a:pt x="1724" y="508"/>
                </a:lnTo>
                <a:lnTo>
                  <a:pt x="1724" y="487"/>
                </a:lnTo>
                <a:lnTo>
                  <a:pt x="17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64"/>
          <p:cNvSpPr/>
          <p:nvPr/>
        </p:nvSpPr>
        <p:spPr>
          <a:xfrm flipH="1">
            <a:off x="2594543" y="3468102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64"/>
          <p:cNvSpPr/>
          <p:nvPr/>
        </p:nvSpPr>
        <p:spPr>
          <a:xfrm flipH="1">
            <a:off x="2693466" y="3483848"/>
            <a:ext cx="66565" cy="63890"/>
          </a:xfrm>
          <a:custGeom>
            <a:avLst/>
            <a:gdLst/>
            <a:ahLst/>
            <a:cxnLst/>
            <a:rect l="l" t="t" r="r" b="b"/>
            <a:pathLst>
              <a:path w="1543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22" y="628"/>
                  <a:pt x="103" y="669"/>
                </a:cubicBezTo>
                <a:lnTo>
                  <a:pt x="1421" y="1440"/>
                </a:lnTo>
                <a:cubicBezTo>
                  <a:pt x="1421" y="1440"/>
                  <a:pt x="1442" y="1440"/>
                  <a:pt x="1461" y="1461"/>
                </a:cubicBezTo>
                <a:lnTo>
                  <a:pt x="1502" y="1461"/>
                </a:lnTo>
                <a:cubicBezTo>
                  <a:pt x="1523" y="1461"/>
                  <a:pt x="1523" y="1480"/>
                  <a:pt x="1543" y="1480"/>
                </a:cubicBezTo>
                <a:lnTo>
                  <a:pt x="1543" y="953"/>
                </a:lnTo>
                <a:cubicBezTo>
                  <a:pt x="1523" y="953"/>
                  <a:pt x="1523" y="953"/>
                  <a:pt x="1502" y="934"/>
                </a:cubicBezTo>
                <a:lnTo>
                  <a:pt x="1461" y="934"/>
                </a:lnTo>
                <a:cubicBezTo>
                  <a:pt x="1442" y="912"/>
                  <a:pt x="1442" y="912"/>
                  <a:pt x="1421" y="912"/>
                </a:cubicBezTo>
                <a:lnTo>
                  <a:pt x="103" y="142"/>
                </a:lnTo>
                <a:cubicBezTo>
                  <a:pt x="41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4"/>
          <p:cNvSpPr/>
          <p:nvPr/>
        </p:nvSpPr>
        <p:spPr>
          <a:xfrm flipH="1">
            <a:off x="2618186" y="3485574"/>
            <a:ext cx="75322" cy="62165"/>
          </a:xfrm>
          <a:custGeom>
            <a:avLst/>
            <a:gdLst/>
            <a:ahLst/>
            <a:cxnLst/>
            <a:rect l="l" t="t" r="r" b="b"/>
            <a:pathLst>
              <a:path w="1746" h="1441" extrusionOk="0">
                <a:moveTo>
                  <a:pt x="1745" y="1"/>
                </a:moveTo>
                <a:cubicBezTo>
                  <a:pt x="1745" y="20"/>
                  <a:pt x="1726" y="20"/>
                  <a:pt x="1726" y="20"/>
                </a:cubicBezTo>
                <a:lnTo>
                  <a:pt x="1726" y="42"/>
                </a:lnTo>
                <a:lnTo>
                  <a:pt x="1705" y="61"/>
                </a:lnTo>
                <a:cubicBezTo>
                  <a:pt x="1685" y="82"/>
                  <a:pt x="1664" y="82"/>
                  <a:pt x="1664" y="102"/>
                </a:cubicBezTo>
                <a:lnTo>
                  <a:pt x="1645" y="102"/>
                </a:lnTo>
                <a:lnTo>
                  <a:pt x="346" y="872"/>
                </a:lnTo>
                <a:cubicBezTo>
                  <a:pt x="325" y="872"/>
                  <a:pt x="285" y="894"/>
                  <a:pt x="265" y="894"/>
                </a:cubicBezTo>
                <a:cubicBezTo>
                  <a:pt x="244" y="894"/>
                  <a:pt x="224" y="913"/>
                  <a:pt x="203" y="913"/>
                </a:cubicBezTo>
                <a:lnTo>
                  <a:pt x="1" y="913"/>
                </a:lnTo>
                <a:lnTo>
                  <a:pt x="1" y="1440"/>
                </a:lnTo>
                <a:lnTo>
                  <a:pt x="203" y="1440"/>
                </a:lnTo>
                <a:cubicBezTo>
                  <a:pt x="224" y="1440"/>
                  <a:pt x="244" y="1421"/>
                  <a:pt x="265" y="1421"/>
                </a:cubicBezTo>
                <a:cubicBezTo>
                  <a:pt x="285" y="1421"/>
                  <a:pt x="325" y="1400"/>
                  <a:pt x="346" y="1400"/>
                </a:cubicBezTo>
                <a:lnTo>
                  <a:pt x="1645" y="629"/>
                </a:lnTo>
                <a:lnTo>
                  <a:pt x="1664" y="629"/>
                </a:lnTo>
                <a:cubicBezTo>
                  <a:pt x="1664" y="610"/>
                  <a:pt x="1685" y="610"/>
                  <a:pt x="1705" y="588"/>
                </a:cubicBezTo>
                <a:lnTo>
                  <a:pt x="1726" y="569"/>
                </a:lnTo>
                <a:lnTo>
                  <a:pt x="1726" y="548"/>
                </a:lnTo>
                <a:cubicBezTo>
                  <a:pt x="1726" y="548"/>
                  <a:pt x="1745" y="548"/>
                  <a:pt x="1745" y="528"/>
                </a:cubicBezTo>
                <a:lnTo>
                  <a:pt x="1745" y="507"/>
                </a:lnTo>
                <a:lnTo>
                  <a:pt x="1745" y="488"/>
                </a:lnTo>
                <a:lnTo>
                  <a:pt x="17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64"/>
          <p:cNvSpPr/>
          <p:nvPr/>
        </p:nvSpPr>
        <p:spPr>
          <a:xfrm flipH="1">
            <a:off x="2693465" y="3524961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4"/>
          <p:cNvSpPr/>
          <p:nvPr/>
        </p:nvSpPr>
        <p:spPr>
          <a:xfrm flipH="1">
            <a:off x="2716203" y="3542433"/>
            <a:ext cx="165442" cy="76228"/>
          </a:xfrm>
          <a:custGeom>
            <a:avLst/>
            <a:gdLst/>
            <a:ahLst/>
            <a:cxnLst/>
            <a:rect l="l" t="t" r="r" b="b"/>
            <a:pathLst>
              <a:path w="3835" h="1767" extrusionOk="0">
                <a:moveTo>
                  <a:pt x="3834" y="1"/>
                </a:moveTo>
                <a:cubicBezTo>
                  <a:pt x="3834" y="22"/>
                  <a:pt x="3834" y="22"/>
                  <a:pt x="3815" y="22"/>
                </a:cubicBezTo>
                <a:lnTo>
                  <a:pt x="3815" y="41"/>
                </a:lnTo>
                <a:cubicBezTo>
                  <a:pt x="3815" y="62"/>
                  <a:pt x="3793" y="62"/>
                  <a:pt x="3793" y="62"/>
                </a:cubicBezTo>
                <a:lnTo>
                  <a:pt x="3753" y="103"/>
                </a:lnTo>
                <a:lnTo>
                  <a:pt x="1887" y="1177"/>
                </a:lnTo>
                <a:cubicBezTo>
                  <a:pt x="1846" y="1199"/>
                  <a:pt x="1826" y="1218"/>
                  <a:pt x="1805" y="1218"/>
                </a:cubicBezTo>
                <a:cubicBezTo>
                  <a:pt x="1786" y="1218"/>
                  <a:pt x="1765" y="1239"/>
                  <a:pt x="1745" y="1239"/>
                </a:cubicBezTo>
                <a:lnTo>
                  <a:pt x="1542" y="1239"/>
                </a:lnTo>
                <a:cubicBezTo>
                  <a:pt x="1521" y="1239"/>
                  <a:pt x="1502" y="1218"/>
                  <a:pt x="1502" y="1218"/>
                </a:cubicBezTo>
                <a:lnTo>
                  <a:pt x="1461" y="1218"/>
                </a:lnTo>
                <a:cubicBezTo>
                  <a:pt x="1440" y="1199"/>
                  <a:pt x="1421" y="1199"/>
                  <a:pt x="1421" y="1177"/>
                </a:cubicBezTo>
                <a:lnTo>
                  <a:pt x="101" y="428"/>
                </a:lnTo>
                <a:cubicBezTo>
                  <a:pt x="20" y="387"/>
                  <a:pt x="1" y="346"/>
                  <a:pt x="1" y="285"/>
                </a:cubicBezTo>
                <a:lnTo>
                  <a:pt x="1" y="812"/>
                </a:lnTo>
                <a:cubicBezTo>
                  <a:pt x="1" y="874"/>
                  <a:pt x="20" y="915"/>
                  <a:pt x="82" y="955"/>
                </a:cubicBezTo>
                <a:lnTo>
                  <a:pt x="1400" y="1705"/>
                </a:lnTo>
                <a:cubicBezTo>
                  <a:pt x="1421" y="1726"/>
                  <a:pt x="1440" y="1726"/>
                  <a:pt x="1461" y="1745"/>
                </a:cubicBezTo>
                <a:lnTo>
                  <a:pt x="1502" y="1745"/>
                </a:lnTo>
                <a:cubicBezTo>
                  <a:pt x="1502" y="1745"/>
                  <a:pt x="1521" y="1767"/>
                  <a:pt x="1542" y="1767"/>
                </a:cubicBezTo>
                <a:lnTo>
                  <a:pt x="1745" y="1767"/>
                </a:lnTo>
                <a:cubicBezTo>
                  <a:pt x="1765" y="1767"/>
                  <a:pt x="1786" y="1745"/>
                  <a:pt x="1805" y="1745"/>
                </a:cubicBezTo>
                <a:cubicBezTo>
                  <a:pt x="1826" y="1745"/>
                  <a:pt x="1846" y="1726"/>
                  <a:pt x="1867" y="1705"/>
                </a:cubicBezTo>
                <a:lnTo>
                  <a:pt x="3733" y="630"/>
                </a:lnTo>
                <a:lnTo>
                  <a:pt x="3753" y="630"/>
                </a:lnTo>
                <a:cubicBezTo>
                  <a:pt x="3753" y="609"/>
                  <a:pt x="3774" y="609"/>
                  <a:pt x="3793" y="590"/>
                </a:cubicBezTo>
                <a:lnTo>
                  <a:pt x="3815" y="569"/>
                </a:lnTo>
                <a:lnTo>
                  <a:pt x="3815" y="549"/>
                </a:lnTo>
                <a:cubicBezTo>
                  <a:pt x="3834" y="549"/>
                  <a:pt x="3834" y="549"/>
                  <a:pt x="3834" y="528"/>
                </a:cubicBezTo>
                <a:lnTo>
                  <a:pt x="3834" y="509"/>
                </a:lnTo>
                <a:lnTo>
                  <a:pt x="3834" y="488"/>
                </a:lnTo>
                <a:lnTo>
                  <a:pt x="38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4"/>
          <p:cNvSpPr/>
          <p:nvPr/>
        </p:nvSpPr>
        <p:spPr>
          <a:xfrm flipH="1">
            <a:off x="2321465" y="3428671"/>
            <a:ext cx="142750" cy="63977"/>
          </a:xfrm>
          <a:custGeom>
            <a:avLst/>
            <a:gdLst/>
            <a:ahLst/>
            <a:cxnLst/>
            <a:rect l="l" t="t" r="r" b="b"/>
            <a:pathLst>
              <a:path w="3309" h="1483" extrusionOk="0">
                <a:moveTo>
                  <a:pt x="1" y="0"/>
                </a:moveTo>
                <a:lnTo>
                  <a:pt x="1" y="528"/>
                </a:lnTo>
                <a:cubicBezTo>
                  <a:pt x="1" y="569"/>
                  <a:pt x="41" y="609"/>
                  <a:pt x="103" y="650"/>
                </a:cubicBezTo>
                <a:lnTo>
                  <a:pt x="1421" y="1421"/>
                </a:lnTo>
                <a:cubicBezTo>
                  <a:pt x="1442" y="1421"/>
                  <a:pt x="1461" y="1442"/>
                  <a:pt x="1482" y="1442"/>
                </a:cubicBezTo>
                <a:cubicBezTo>
                  <a:pt x="1482" y="1442"/>
                  <a:pt x="1502" y="1461"/>
                  <a:pt x="1523" y="1461"/>
                </a:cubicBezTo>
                <a:lnTo>
                  <a:pt x="1583" y="1461"/>
                </a:lnTo>
                <a:cubicBezTo>
                  <a:pt x="1583" y="1461"/>
                  <a:pt x="1604" y="1482"/>
                  <a:pt x="1624" y="1482"/>
                </a:cubicBezTo>
                <a:lnTo>
                  <a:pt x="1726" y="1482"/>
                </a:lnTo>
                <a:cubicBezTo>
                  <a:pt x="1726" y="1461"/>
                  <a:pt x="1745" y="1461"/>
                  <a:pt x="1766" y="1461"/>
                </a:cubicBezTo>
                <a:cubicBezTo>
                  <a:pt x="1786" y="1461"/>
                  <a:pt x="1807" y="1461"/>
                  <a:pt x="1827" y="1442"/>
                </a:cubicBezTo>
                <a:cubicBezTo>
                  <a:pt x="1848" y="1442"/>
                  <a:pt x="1867" y="1442"/>
                  <a:pt x="1888" y="1421"/>
                </a:cubicBezTo>
                <a:lnTo>
                  <a:pt x="3206" y="650"/>
                </a:lnTo>
                <a:cubicBezTo>
                  <a:pt x="3227" y="650"/>
                  <a:pt x="3247" y="630"/>
                  <a:pt x="3247" y="630"/>
                </a:cubicBezTo>
                <a:lnTo>
                  <a:pt x="3268" y="609"/>
                </a:lnTo>
                <a:cubicBezTo>
                  <a:pt x="3268" y="590"/>
                  <a:pt x="3287" y="590"/>
                  <a:pt x="3287" y="590"/>
                </a:cubicBezTo>
                <a:lnTo>
                  <a:pt x="3287" y="569"/>
                </a:lnTo>
                <a:cubicBezTo>
                  <a:pt x="3287" y="549"/>
                  <a:pt x="3287" y="549"/>
                  <a:pt x="3308" y="549"/>
                </a:cubicBezTo>
                <a:lnTo>
                  <a:pt x="3308" y="528"/>
                </a:lnTo>
                <a:lnTo>
                  <a:pt x="3308" y="22"/>
                </a:lnTo>
                <a:cubicBezTo>
                  <a:pt x="3308" y="22"/>
                  <a:pt x="3287" y="22"/>
                  <a:pt x="3287" y="41"/>
                </a:cubicBezTo>
                <a:lnTo>
                  <a:pt x="3287" y="62"/>
                </a:lnTo>
                <a:cubicBezTo>
                  <a:pt x="3287" y="62"/>
                  <a:pt x="3268" y="62"/>
                  <a:pt x="3268" y="82"/>
                </a:cubicBezTo>
                <a:lnTo>
                  <a:pt x="3247" y="103"/>
                </a:lnTo>
                <a:cubicBezTo>
                  <a:pt x="3247" y="103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914"/>
                  <a:pt x="1848" y="914"/>
                  <a:pt x="1827" y="934"/>
                </a:cubicBezTo>
                <a:lnTo>
                  <a:pt x="1766" y="934"/>
                </a:lnTo>
                <a:cubicBezTo>
                  <a:pt x="1745" y="934"/>
                  <a:pt x="1726" y="934"/>
                  <a:pt x="1726" y="955"/>
                </a:cubicBezTo>
                <a:lnTo>
                  <a:pt x="1624" y="955"/>
                </a:lnTo>
                <a:cubicBezTo>
                  <a:pt x="1604" y="955"/>
                  <a:pt x="1604" y="934"/>
                  <a:pt x="1583" y="934"/>
                </a:cubicBezTo>
                <a:lnTo>
                  <a:pt x="1523" y="934"/>
                </a:lnTo>
                <a:cubicBezTo>
                  <a:pt x="1502" y="934"/>
                  <a:pt x="1482" y="914"/>
                  <a:pt x="1482" y="914"/>
                </a:cubicBezTo>
                <a:cubicBezTo>
                  <a:pt x="1461" y="914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8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4"/>
          <p:cNvSpPr/>
          <p:nvPr/>
        </p:nvSpPr>
        <p:spPr>
          <a:xfrm flipH="1">
            <a:off x="2419481" y="3485574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10"/>
                  <a:pt x="82" y="650"/>
                </a:cubicBezTo>
                <a:lnTo>
                  <a:pt x="1400" y="1421"/>
                </a:lnTo>
                <a:cubicBezTo>
                  <a:pt x="1421" y="1421"/>
                  <a:pt x="1440" y="1440"/>
                  <a:pt x="1461" y="1440"/>
                </a:cubicBezTo>
                <a:cubicBezTo>
                  <a:pt x="1461" y="1440"/>
                  <a:pt x="1481" y="1440"/>
                  <a:pt x="1502" y="1462"/>
                </a:cubicBezTo>
                <a:lnTo>
                  <a:pt x="1562" y="1462"/>
                </a:lnTo>
                <a:cubicBezTo>
                  <a:pt x="1583" y="1462"/>
                  <a:pt x="1583" y="1481"/>
                  <a:pt x="1603" y="1481"/>
                </a:cubicBezTo>
                <a:lnTo>
                  <a:pt x="1705" y="1481"/>
                </a:lnTo>
                <a:cubicBezTo>
                  <a:pt x="1705" y="1462"/>
                  <a:pt x="1724" y="1462"/>
                  <a:pt x="1745" y="1462"/>
                </a:cubicBezTo>
                <a:cubicBezTo>
                  <a:pt x="1765" y="1462"/>
                  <a:pt x="1786" y="1462"/>
                  <a:pt x="1805" y="1440"/>
                </a:cubicBezTo>
                <a:cubicBezTo>
                  <a:pt x="1826" y="1440"/>
                  <a:pt x="1846" y="1440"/>
                  <a:pt x="1867" y="1421"/>
                </a:cubicBezTo>
                <a:lnTo>
                  <a:pt x="3185" y="650"/>
                </a:lnTo>
                <a:cubicBezTo>
                  <a:pt x="3206" y="650"/>
                  <a:pt x="3225" y="629"/>
                  <a:pt x="3225" y="629"/>
                </a:cubicBezTo>
                <a:lnTo>
                  <a:pt x="3247" y="610"/>
                </a:lnTo>
                <a:lnTo>
                  <a:pt x="3266" y="588"/>
                </a:lnTo>
                <a:lnTo>
                  <a:pt x="3266" y="569"/>
                </a:lnTo>
                <a:lnTo>
                  <a:pt x="3287" y="548"/>
                </a:lnTo>
                <a:lnTo>
                  <a:pt x="3287" y="528"/>
                </a:lnTo>
                <a:lnTo>
                  <a:pt x="3287" y="42"/>
                </a:lnTo>
                <a:cubicBezTo>
                  <a:pt x="3266" y="42"/>
                  <a:pt x="3266" y="42"/>
                  <a:pt x="3266" y="61"/>
                </a:cubicBezTo>
                <a:lnTo>
                  <a:pt x="3247" y="82"/>
                </a:lnTo>
                <a:lnTo>
                  <a:pt x="3225" y="102"/>
                </a:lnTo>
                <a:cubicBezTo>
                  <a:pt x="3225" y="102"/>
                  <a:pt x="3206" y="123"/>
                  <a:pt x="3185" y="123"/>
                </a:cubicBezTo>
                <a:lnTo>
                  <a:pt x="1887" y="894"/>
                </a:lnTo>
                <a:cubicBezTo>
                  <a:pt x="1846" y="913"/>
                  <a:pt x="1826" y="913"/>
                  <a:pt x="1805" y="913"/>
                </a:cubicBezTo>
                <a:cubicBezTo>
                  <a:pt x="1786" y="934"/>
                  <a:pt x="1765" y="934"/>
                  <a:pt x="1745" y="934"/>
                </a:cubicBezTo>
                <a:cubicBezTo>
                  <a:pt x="1724" y="934"/>
                  <a:pt x="1705" y="934"/>
                  <a:pt x="1705" y="954"/>
                </a:cubicBezTo>
                <a:lnTo>
                  <a:pt x="1603" y="954"/>
                </a:lnTo>
                <a:cubicBezTo>
                  <a:pt x="1583" y="954"/>
                  <a:pt x="1583" y="934"/>
                  <a:pt x="1562" y="934"/>
                </a:cubicBezTo>
                <a:lnTo>
                  <a:pt x="1502" y="934"/>
                </a:lnTo>
                <a:cubicBezTo>
                  <a:pt x="1481" y="934"/>
                  <a:pt x="1481" y="913"/>
                  <a:pt x="1461" y="913"/>
                </a:cubicBezTo>
                <a:cubicBezTo>
                  <a:pt x="1440" y="913"/>
                  <a:pt x="1421" y="894"/>
                  <a:pt x="1421" y="894"/>
                </a:cubicBezTo>
                <a:lnTo>
                  <a:pt x="82" y="123"/>
                </a:lnTo>
                <a:cubicBezTo>
                  <a:pt x="20" y="82"/>
                  <a:pt x="1" y="4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4"/>
          <p:cNvSpPr/>
          <p:nvPr/>
        </p:nvSpPr>
        <p:spPr>
          <a:xfrm flipH="1">
            <a:off x="2517496" y="3542433"/>
            <a:ext cx="141844" cy="63977"/>
          </a:xfrm>
          <a:custGeom>
            <a:avLst/>
            <a:gdLst/>
            <a:ahLst/>
            <a:cxnLst/>
            <a:rect l="l" t="t" r="r" b="b"/>
            <a:pathLst>
              <a:path w="3288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09"/>
                  <a:pt x="82" y="650"/>
                </a:cubicBezTo>
                <a:lnTo>
                  <a:pt x="1421" y="1421"/>
                </a:lnTo>
                <a:cubicBezTo>
                  <a:pt x="1421" y="1421"/>
                  <a:pt x="1440" y="1442"/>
                  <a:pt x="1461" y="1442"/>
                </a:cubicBezTo>
                <a:cubicBezTo>
                  <a:pt x="1481" y="1442"/>
                  <a:pt x="1481" y="1442"/>
                  <a:pt x="1502" y="1461"/>
                </a:cubicBezTo>
                <a:lnTo>
                  <a:pt x="1562" y="1461"/>
                </a:lnTo>
                <a:cubicBezTo>
                  <a:pt x="1583" y="1461"/>
                  <a:pt x="1583" y="1461"/>
                  <a:pt x="1602" y="1483"/>
                </a:cubicBezTo>
                <a:lnTo>
                  <a:pt x="1664" y="1483"/>
                </a:lnTo>
                <a:cubicBezTo>
                  <a:pt x="1684" y="1483"/>
                  <a:pt x="1684" y="1483"/>
                  <a:pt x="1705" y="1461"/>
                </a:cubicBezTo>
                <a:lnTo>
                  <a:pt x="1745" y="1461"/>
                </a:lnTo>
                <a:cubicBezTo>
                  <a:pt x="1765" y="1461"/>
                  <a:pt x="1786" y="1461"/>
                  <a:pt x="1805" y="1442"/>
                </a:cubicBezTo>
                <a:cubicBezTo>
                  <a:pt x="1826" y="1442"/>
                  <a:pt x="1867" y="1421"/>
                  <a:pt x="1886" y="1421"/>
                </a:cubicBezTo>
                <a:lnTo>
                  <a:pt x="3185" y="650"/>
                </a:lnTo>
                <a:cubicBezTo>
                  <a:pt x="3206" y="650"/>
                  <a:pt x="3225" y="630"/>
                  <a:pt x="3246" y="630"/>
                </a:cubicBezTo>
                <a:cubicBezTo>
                  <a:pt x="3246" y="609"/>
                  <a:pt x="3246" y="609"/>
                  <a:pt x="3266" y="609"/>
                </a:cubicBezTo>
                <a:lnTo>
                  <a:pt x="3266" y="590"/>
                </a:lnTo>
                <a:cubicBezTo>
                  <a:pt x="3266" y="569"/>
                  <a:pt x="3266" y="569"/>
                  <a:pt x="3287" y="569"/>
                </a:cubicBezTo>
                <a:lnTo>
                  <a:pt x="3287" y="549"/>
                </a:lnTo>
                <a:lnTo>
                  <a:pt x="3287" y="528"/>
                </a:lnTo>
                <a:lnTo>
                  <a:pt x="3287" y="41"/>
                </a:lnTo>
                <a:cubicBezTo>
                  <a:pt x="3287" y="41"/>
                  <a:pt x="3266" y="41"/>
                  <a:pt x="3266" y="62"/>
                </a:cubicBezTo>
                <a:lnTo>
                  <a:pt x="3266" y="82"/>
                </a:lnTo>
                <a:cubicBezTo>
                  <a:pt x="3246" y="82"/>
                  <a:pt x="3246" y="82"/>
                  <a:pt x="3246" y="103"/>
                </a:cubicBezTo>
                <a:cubicBezTo>
                  <a:pt x="3225" y="103"/>
                  <a:pt x="3206" y="122"/>
                  <a:pt x="3206" y="122"/>
                </a:cubicBezTo>
                <a:lnTo>
                  <a:pt x="3185" y="122"/>
                </a:lnTo>
                <a:lnTo>
                  <a:pt x="1886" y="893"/>
                </a:lnTo>
                <a:cubicBezTo>
                  <a:pt x="1867" y="915"/>
                  <a:pt x="1826" y="915"/>
                  <a:pt x="1805" y="915"/>
                </a:cubicBezTo>
                <a:cubicBezTo>
                  <a:pt x="1786" y="934"/>
                  <a:pt x="1765" y="934"/>
                  <a:pt x="1745" y="934"/>
                </a:cubicBezTo>
                <a:cubicBezTo>
                  <a:pt x="1724" y="934"/>
                  <a:pt x="1724" y="934"/>
                  <a:pt x="1705" y="955"/>
                </a:cubicBezTo>
                <a:lnTo>
                  <a:pt x="1602" y="955"/>
                </a:lnTo>
                <a:cubicBezTo>
                  <a:pt x="1583" y="955"/>
                  <a:pt x="1583" y="934"/>
                  <a:pt x="1562" y="934"/>
                </a:cubicBezTo>
                <a:lnTo>
                  <a:pt x="1502" y="934"/>
                </a:lnTo>
                <a:cubicBezTo>
                  <a:pt x="1481" y="934"/>
                  <a:pt x="1481" y="915"/>
                  <a:pt x="1461" y="915"/>
                </a:cubicBezTo>
                <a:cubicBezTo>
                  <a:pt x="1440" y="915"/>
                  <a:pt x="1421" y="893"/>
                  <a:pt x="1421" y="893"/>
                </a:cubicBezTo>
                <a:lnTo>
                  <a:pt x="101" y="122"/>
                </a:lnTo>
                <a:cubicBezTo>
                  <a:pt x="20" y="82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4"/>
          <p:cNvSpPr/>
          <p:nvPr/>
        </p:nvSpPr>
        <p:spPr>
          <a:xfrm flipH="1">
            <a:off x="2615555" y="3601104"/>
            <a:ext cx="165485" cy="76142"/>
          </a:xfrm>
          <a:custGeom>
            <a:avLst/>
            <a:gdLst/>
            <a:ahLst/>
            <a:cxnLst/>
            <a:rect l="l" t="t" r="r" b="b"/>
            <a:pathLst>
              <a:path w="3836" h="1765" extrusionOk="0">
                <a:moveTo>
                  <a:pt x="3836" y="1"/>
                </a:moveTo>
                <a:lnTo>
                  <a:pt x="3815" y="20"/>
                </a:lnTo>
                <a:lnTo>
                  <a:pt x="3815" y="41"/>
                </a:lnTo>
                <a:cubicBezTo>
                  <a:pt x="3795" y="41"/>
                  <a:pt x="3795" y="41"/>
                  <a:pt x="3795" y="61"/>
                </a:cubicBezTo>
                <a:cubicBezTo>
                  <a:pt x="3774" y="61"/>
                  <a:pt x="3755" y="82"/>
                  <a:pt x="3755" y="82"/>
                </a:cubicBezTo>
                <a:lnTo>
                  <a:pt x="3734" y="82"/>
                </a:lnTo>
                <a:lnTo>
                  <a:pt x="1867" y="1177"/>
                </a:lnTo>
                <a:cubicBezTo>
                  <a:pt x="1848" y="1177"/>
                  <a:pt x="1827" y="1197"/>
                  <a:pt x="1807" y="1197"/>
                </a:cubicBezTo>
                <a:cubicBezTo>
                  <a:pt x="1786" y="1218"/>
                  <a:pt x="1767" y="1218"/>
                  <a:pt x="1746" y="1218"/>
                </a:cubicBezTo>
                <a:lnTo>
                  <a:pt x="1705" y="1218"/>
                </a:lnTo>
                <a:cubicBezTo>
                  <a:pt x="1685" y="1238"/>
                  <a:pt x="1685" y="1238"/>
                  <a:pt x="1664" y="1238"/>
                </a:cubicBezTo>
                <a:lnTo>
                  <a:pt x="1624" y="1238"/>
                </a:lnTo>
                <a:cubicBezTo>
                  <a:pt x="1624" y="1238"/>
                  <a:pt x="1604" y="1238"/>
                  <a:pt x="1604" y="1218"/>
                </a:cubicBezTo>
                <a:lnTo>
                  <a:pt x="1502" y="1218"/>
                </a:lnTo>
                <a:cubicBezTo>
                  <a:pt x="1483" y="1197"/>
                  <a:pt x="1483" y="1197"/>
                  <a:pt x="1461" y="1197"/>
                </a:cubicBezTo>
                <a:cubicBezTo>
                  <a:pt x="1442" y="1197"/>
                  <a:pt x="1421" y="1177"/>
                  <a:pt x="1401" y="1177"/>
                </a:cubicBezTo>
                <a:lnTo>
                  <a:pt x="82" y="407"/>
                </a:lnTo>
                <a:cubicBezTo>
                  <a:pt x="22" y="366"/>
                  <a:pt x="1" y="325"/>
                  <a:pt x="1" y="285"/>
                </a:cubicBezTo>
                <a:lnTo>
                  <a:pt x="1" y="812"/>
                </a:lnTo>
                <a:cubicBezTo>
                  <a:pt x="1" y="853"/>
                  <a:pt x="22" y="893"/>
                  <a:pt x="82" y="934"/>
                </a:cubicBezTo>
                <a:lnTo>
                  <a:pt x="1401" y="1705"/>
                </a:lnTo>
                <a:cubicBezTo>
                  <a:pt x="1421" y="1705"/>
                  <a:pt x="1442" y="1724"/>
                  <a:pt x="1461" y="1724"/>
                </a:cubicBezTo>
                <a:cubicBezTo>
                  <a:pt x="1461" y="1724"/>
                  <a:pt x="1483" y="1724"/>
                  <a:pt x="1502" y="1745"/>
                </a:cubicBezTo>
                <a:lnTo>
                  <a:pt x="1604" y="1745"/>
                </a:lnTo>
                <a:lnTo>
                  <a:pt x="1624" y="1765"/>
                </a:lnTo>
                <a:lnTo>
                  <a:pt x="1664" y="1765"/>
                </a:lnTo>
                <a:cubicBezTo>
                  <a:pt x="1664" y="1765"/>
                  <a:pt x="1685" y="1745"/>
                  <a:pt x="1705" y="1745"/>
                </a:cubicBezTo>
                <a:lnTo>
                  <a:pt x="1746" y="1745"/>
                </a:lnTo>
                <a:cubicBezTo>
                  <a:pt x="1767" y="1745"/>
                  <a:pt x="1786" y="1745"/>
                  <a:pt x="1807" y="1724"/>
                </a:cubicBezTo>
                <a:cubicBezTo>
                  <a:pt x="1827" y="1724"/>
                  <a:pt x="1848" y="1705"/>
                  <a:pt x="1867" y="1705"/>
                </a:cubicBezTo>
                <a:lnTo>
                  <a:pt x="3734" y="609"/>
                </a:lnTo>
                <a:lnTo>
                  <a:pt x="3755" y="609"/>
                </a:lnTo>
                <a:cubicBezTo>
                  <a:pt x="3755" y="609"/>
                  <a:pt x="3774" y="588"/>
                  <a:pt x="3795" y="588"/>
                </a:cubicBezTo>
                <a:cubicBezTo>
                  <a:pt x="3795" y="569"/>
                  <a:pt x="3795" y="569"/>
                  <a:pt x="3815" y="569"/>
                </a:cubicBezTo>
                <a:lnTo>
                  <a:pt x="3815" y="548"/>
                </a:lnTo>
                <a:lnTo>
                  <a:pt x="3836" y="528"/>
                </a:lnTo>
                <a:lnTo>
                  <a:pt x="3836" y="507"/>
                </a:lnTo>
                <a:lnTo>
                  <a:pt x="3836" y="488"/>
                </a:lnTo>
                <a:lnTo>
                  <a:pt x="3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64"/>
          <p:cNvSpPr/>
          <p:nvPr/>
        </p:nvSpPr>
        <p:spPr>
          <a:xfrm flipH="1">
            <a:off x="2221723" y="3489111"/>
            <a:ext cx="78774" cy="61302"/>
          </a:xfrm>
          <a:custGeom>
            <a:avLst/>
            <a:gdLst/>
            <a:ahLst/>
            <a:cxnLst/>
            <a:rect l="l" t="t" r="r" b="b"/>
            <a:pathLst>
              <a:path w="1826" h="1421" extrusionOk="0">
                <a:moveTo>
                  <a:pt x="1826" y="0"/>
                </a:moveTo>
                <a:cubicBezTo>
                  <a:pt x="1805" y="0"/>
                  <a:pt x="1805" y="20"/>
                  <a:pt x="1805" y="20"/>
                </a:cubicBezTo>
                <a:lnTo>
                  <a:pt x="1785" y="41"/>
                </a:lnTo>
                <a:lnTo>
                  <a:pt x="1745" y="81"/>
                </a:lnTo>
                <a:lnTo>
                  <a:pt x="425" y="831"/>
                </a:lnTo>
                <a:cubicBezTo>
                  <a:pt x="406" y="852"/>
                  <a:pt x="385" y="852"/>
                  <a:pt x="344" y="872"/>
                </a:cubicBezTo>
                <a:cubicBezTo>
                  <a:pt x="325" y="872"/>
                  <a:pt x="304" y="872"/>
                  <a:pt x="284" y="893"/>
                </a:cubicBezTo>
                <a:lnTo>
                  <a:pt x="122" y="893"/>
                </a:lnTo>
                <a:cubicBezTo>
                  <a:pt x="101" y="893"/>
                  <a:pt x="101" y="893"/>
                  <a:pt x="81" y="872"/>
                </a:cubicBezTo>
                <a:lnTo>
                  <a:pt x="41" y="872"/>
                </a:lnTo>
                <a:cubicBezTo>
                  <a:pt x="41" y="872"/>
                  <a:pt x="20" y="872"/>
                  <a:pt x="0" y="852"/>
                </a:cubicBezTo>
                <a:lnTo>
                  <a:pt x="0" y="1380"/>
                </a:lnTo>
                <a:cubicBezTo>
                  <a:pt x="20" y="1399"/>
                  <a:pt x="41" y="1399"/>
                  <a:pt x="41" y="1399"/>
                </a:cubicBezTo>
                <a:lnTo>
                  <a:pt x="81" y="1399"/>
                </a:lnTo>
                <a:cubicBezTo>
                  <a:pt x="101" y="1399"/>
                  <a:pt x="101" y="1420"/>
                  <a:pt x="122" y="1420"/>
                </a:cubicBezTo>
                <a:lnTo>
                  <a:pt x="244" y="1420"/>
                </a:lnTo>
                <a:cubicBezTo>
                  <a:pt x="263" y="1420"/>
                  <a:pt x="284" y="1420"/>
                  <a:pt x="284" y="1399"/>
                </a:cubicBezTo>
                <a:lnTo>
                  <a:pt x="344" y="1399"/>
                </a:lnTo>
                <a:cubicBezTo>
                  <a:pt x="385" y="1380"/>
                  <a:pt x="406" y="1380"/>
                  <a:pt x="425" y="1358"/>
                </a:cubicBezTo>
                <a:lnTo>
                  <a:pt x="1745" y="609"/>
                </a:lnTo>
                <a:lnTo>
                  <a:pt x="1745" y="588"/>
                </a:lnTo>
                <a:cubicBezTo>
                  <a:pt x="1764" y="588"/>
                  <a:pt x="1764" y="568"/>
                  <a:pt x="1785" y="568"/>
                </a:cubicBezTo>
                <a:lnTo>
                  <a:pt x="1805" y="547"/>
                </a:lnTo>
                <a:cubicBezTo>
                  <a:pt x="1805" y="547"/>
                  <a:pt x="1805" y="528"/>
                  <a:pt x="1826" y="528"/>
                </a:cubicBezTo>
                <a:lnTo>
                  <a:pt x="1826" y="506"/>
                </a:lnTo>
                <a:lnTo>
                  <a:pt x="1826" y="487"/>
                </a:lnTo>
                <a:lnTo>
                  <a:pt x="1826" y="466"/>
                </a:lnTo>
                <a:lnTo>
                  <a:pt x="18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64"/>
          <p:cNvSpPr/>
          <p:nvPr/>
        </p:nvSpPr>
        <p:spPr>
          <a:xfrm flipH="1">
            <a:off x="2300453" y="3525867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64"/>
          <p:cNvSpPr/>
          <p:nvPr/>
        </p:nvSpPr>
        <p:spPr>
          <a:xfrm flipH="1">
            <a:off x="2300454" y="3486436"/>
            <a:ext cx="63071" cy="62208"/>
          </a:xfrm>
          <a:custGeom>
            <a:avLst/>
            <a:gdLst/>
            <a:ahLst/>
            <a:cxnLst/>
            <a:rect l="l" t="t" r="r" b="b"/>
            <a:pathLst>
              <a:path w="1462" h="1442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30"/>
                  <a:pt x="101" y="671"/>
                </a:cubicBezTo>
                <a:lnTo>
                  <a:pt x="1421" y="1420"/>
                </a:lnTo>
                <a:cubicBezTo>
                  <a:pt x="1440" y="1442"/>
                  <a:pt x="1461" y="1442"/>
                  <a:pt x="1461" y="1442"/>
                </a:cubicBezTo>
                <a:lnTo>
                  <a:pt x="1461" y="914"/>
                </a:lnTo>
                <a:cubicBezTo>
                  <a:pt x="1461" y="914"/>
                  <a:pt x="1440" y="914"/>
                  <a:pt x="1421" y="893"/>
                </a:cubicBezTo>
                <a:lnTo>
                  <a:pt x="101" y="143"/>
                </a:lnTo>
                <a:cubicBezTo>
                  <a:pt x="41" y="103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64"/>
          <p:cNvSpPr/>
          <p:nvPr/>
        </p:nvSpPr>
        <p:spPr>
          <a:xfrm flipH="1">
            <a:off x="2318877" y="3543339"/>
            <a:ext cx="142664" cy="63933"/>
          </a:xfrm>
          <a:custGeom>
            <a:avLst/>
            <a:gdLst/>
            <a:ahLst/>
            <a:cxnLst/>
            <a:rect l="l" t="t" r="r" b="b"/>
            <a:pathLst>
              <a:path w="3307" h="1482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41" y="629"/>
                  <a:pt x="101" y="670"/>
                </a:cubicBezTo>
                <a:lnTo>
                  <a:pt x="1420" y="1421"/>
                </a:lnTo>
                <a:cubicBezTo>
                  <a:pt x="1440" y="1440"/>
                  <a:pt x="1461" y="1440"/>
                  <a:pt x="1481" y="1440"/>
                </a:cubicBezTo>
                <a:cubicBezTo>
                  <a:pt x="1481" y="1462"/>
                  <a:pt x="1502" y="1462"/>
                  <a:pt x="1521" y="1462"/>
                </a:cubicBezTo>
                <a:lnTo>
                  <a:pt x="1542" y="1462"/>
                </a:lnTo>
                <a:cubicBezTo>
                  <a:pt x="1562" y="1462"/>
                  <a:pt x="1562" y="1481"/>
                  <a:pt x="1583" y="1481"/>
                </a:cubicBezTo>
                <a:lnTo>
                  <a:pt x="1704" y="1481"/>
                </a:lnTo>
                <a:cubicBezTo>
                  <a:pt x="1724" y="1481"/>
                  <a:pt x="1745" y="1481"/>
                  <a:pt x="1765" y="1462"/>
                </a:cubicBezTo>
                <a:lnTo>
                  <a:pt x="1826" y="1462"/>
                </a:lnTo>
                <a:cubicBezTo>
                  <a:pt x="1846" y="1440"/>
                  <a:pt x="1867" y="1440"/>
                  <a:pt x="1886" y="1421"/>
                </a:cubicBezTo>
                <a:lnTo>
                  <a:pt x="3206" y="670"/>
                </a:lnTo>
                <a:lnTo>
                  <a:pt x="3206" y="650"/>
                </a:lnTo>
                <a:cubicBezTo>
                  <a:pt x="3225" y="650"/>
                  <a:pt x="3225" y="629"/>
                  <a:pt x="3246" y="629"/>
                </a:cubicBezTo>
                <a:lnTo>
                  <a:pt x="3266" y="609"/>
                </a:ln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lnTo>
                  <a:pt x="3306" y="528"/>
                </a:lnTo>
                <a:lnTo>
                  <a:pt x="3306" y="20"/>
                </a:lnTo>
                <a:cubicBezTo>
                  <a:pt x="3287" y="20"/>
                  <a:pt x="3287" y="41"/>
                  <a:pt x="3287" y="41"/>
                </a:cubicBezTo>
                <a:lnTo>
                  <a:pt x="3287" y="61"/>
                </a:lnTo>
                <a:lnTo>
                  <a:pt x="3266" y="82"/>
                </a:lnTo>
                <a:cubicBezTo>
                  <a:pt x="3266" y="82"/>
                  <a:pt x="3266" y="101"/>
                  <a:pt x="3246" y="101"/>
                </a:cubicBezTo>
                <a:cubicBezTo>
                  <a:pt x="3246" y="101"/>
                  <a:pt x="3225" y="123"/>
                  <a:pt x="3206" y="123"/>
                </a:cubicBezTo>
                <a:lnTo>
                  <a:pt x="3206" y="142"/>
                </a:lnTo>
                <a:lnTo>
                  <a:pt x="1886" y="894"/>
                </a:lnTo>
                <a:cubicBezTo>
                  <a:pt x="1867" y="913"/>
                  <a:pt x="1846" y="913"/>
                  <a:pt x="1826" y="934"/>
                </a:cubicBezTo>
                <a:cubicBezTo>
                  <a:pt x="1805" y="934"/>
                  <a:pt x="1786" y="934"/>
                  <a:pt x="1765" y="954"/>
                </a:cubicBezTo>
                <a:lnTo>
                  <a:pt x="1583" y="954"/>
                </a:lnTo>
                <a:cubicBezTo>
                  <a:pt x="1562" y="954"/>
                  <a:pt x="1562" y="934"/>
                  <a:pt x="1542" y="934"/>
                </a:cubicBezTo>
                <a:lnTo>
                  <a:pt x="1521" y="934"/>
                </a:lnTo>
                <a:cubicBezTo>
                  <a:pt x="1502" y="934"/>
                  <a:pt x="1481" y="934"/>
                  <a:pt x="1481" y="913"/>
                </a:cubicBezTo>
                <a:cubicBezTo>
                  <a:pt x="1461" y="913"/>
                  <a:pt x="1440" y="913"/>
                  <a:pt x="1420" y="894"/>
                </a:cubicBezTo>
                <a:lnTo>
                  <a:pt x="101" y="142"/>
                </a:lnTo>
                <a:cubicBezTo>
                  <a:pt x="41" y="101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64"/>
          <p:cNvSpPr/>
          <p:nvPr/>
        </p:nvSpPr>
        <p:spPr>
          <a:xfrm flipH="1">
            <a:off x="2495666" y="3600198"/>
            <a:ext cx="63071" cy="62208"/>
          </a:xfrm>
          <a:custGeom>
            <a:avLst/>
            <a:gdLst/>
            <a:ahLst/>
            <a:cxnLst/>
            <a:rect l="l" t="t" r="r" b="b"/>
            <a:pathLst>
              <a:path w="1462" h="1442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2" y="630"/>
                  <a:pt x="82" y="671"/>
                </a:cubicBezTo>
                <a:lnTo>
                  <a:pt x="1401" y="1421"/>
                </a:lnTo>
                <a:cubicBezTo>
                  <a:pt x="1421" y="1442"/>
                  <a:pt x="1442" y="1442"/>
                  <a:pt x="1461" y="1442"/>
                </a:cubicBezTo>
                <a:lnTo>
                  <a:pt x="1461" y="914"/>
                </a:lnTo>
                <a:cubicBezTo>
                  <a:pt x="1442" y="914"/>
                  <a:pt x="1421" y="914"/>
                  <a:pt x="1401" y="893"/>
                </a:cubicBezTo>
                <a:lnTo>
                  <a:pt x="82" y="144"/>
                </a:lnTo>
                <a:cubicBezTo>
                  <a:pt x="22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64"/>
          <p:cNvSpPr/>
          <p:nvPr/>
        </p:nvSpPr>
        <p:spPr>
          <a:xfrm flipH="1">
            <a:off x="2416891" y="3601104"/>
            <a:ext cx="78817" cy="63071"/>
          </a:xfrm>
          <a:custGeom>
            <a:avLst/>
            <a:gdLst/>
            <a:ahLst/>
            <a:cxnLst/>
            <a:rect l="l" t="t" r="r" b="b"/>
            <a:pathLst>
              <a:path w="1827" h="1462" extrusionOk="0">
                <a:moveTo>
                  <a:pt x="1826" y="1"/>
                </a:moveTo>
                <a:cubicBezTo>
                  <a:pt x="1826" y="1"/>
                  <a:pt x="1826" y="20"/>
                  <a:pt x="1807" y="20"/>
                </a:cubicBezTo>
                <a:lnTo>
                  <a:pt x="1807" y="41"/>
                </a:lnTo>
                <a:cubicBezTo>
                  <a:pt x="1807" y="41"/>
                  <a:pt x="1807" y="61"/>
                  <a:pt x="1786" y="61"/>
                </a:cubicBezTo>
                <a:cubicBezTo>
                  <a:pt x="1786" y="61"/>
                  <a:pt x="1786" y="82"/>
                  <a:pt x="1766" y="82"/>
                </a:cubicBezTo>
                <a:cubicBezTo>
                  <a:pt x="1766" y="82"/>
                  <a:pt x="1745" y="101"/>
                  <a:pt x="1726" y="101"/>
                </a:cubicBezTo>
                <a:lnTo>
                  <a:pt x="1726" y="123"/>
                </a:lnTo>
                <a:lnTo>
                  <a:pt x="406" y="872"/>
                </a:lnTo>
                <a:cubicBezTo>
                  <a:pt x="387" y="893"/>
                  <a:pt x="366" y="893"/>
                  <a:pt x="346" y="913"/>
                </a:cubicBezTo>
                <a:lnTo>
                  <a:pt x="284" y="913"/>
                </a:lnTo>
                <a:cubicBezTo>
                  <a:pt x="265" y="934"/>
                  <a:pt x="244" y="934"/>
                  <a:pt x="244" y="934"/>
                </a:cubicBezTo>
                <a:lnTo>
                  <a:pt x="103" y="934"/>
                </a:lnTo>
                <a:lnTo>
                  <a:pt x="82" y="913"/>
                </a:lnTo>
                <a:lnTo>
                  <a:pt x="41" y="913"/>
                </a:lnTo>
                <a:cubicBezTo>
                  <a:pt x="21" y="913"/>
                  <a:pt x="0" y="913"/>
                  <a:pt x="0" y="893"/>
                </a:cubicBezTo>
                <a:lnTo>
                  <a:pt x="0" y="1421"/>
                </a:lnTo>
                <a:cubicBezTo>
                  <a:pt x="0" y="1421"/>
                  <a:pt x="21" y="1440"/>
                  <a:pt x="41" y="1440"/>
                </a:cubicBezTo>
                <a:lnTo>
                  <a:pt x="62" y="1440"/>
                </a:lnTo>
                <a:cubicBezTo>
                  <a:pt x="82" y="1440"/>
                  <a:pt x="103" y="1461"/>
                  <a:pt x="103" y="1461"/>
                </a:cubicBezTo>
                <a:lnTo>
                  <a:pt x="244" y="1461"/>
                </a:lnTo>
                <a:cubicBezTo>
                  <a:pt x="244" y="1461"/>
                  <a:pt x="265" y="1461"/>
                  <a:pt x="284" y="1440"/>
                </a:cubicBezTo>
                <a:lnTo>
                  <a:pt x="346" y="1440"/>
                </a:lnTo>
                <a:cubicBezTo>
                  <a:pt x="366" y="1421"/>
                  <a:pt x="387" y="1421"/>
                  <a:pt x="406" y="1400"/>
                </a:cubicBezTo>
                <a:lnTo>
                  <a:pt x="1726" y="650"/>
                </a:lnTo>
                <a:lnTo>
                  <a:pt x="1726" y="629"/>
                </a:lnTo>
                <a:cubicBezTo>
                  <a:pt x="1745" y="629"/>
                  <a:pt x="1766" y="609"/>
                  <a:pt x="1766" y="609"/>
                </a:cubicBezTo>
                <a:cubicBezTo>
                  <a:pt x="1786" y="609"/>
                  <a:pt x="1786" y="588"/>
                  <a:pt x="1786" y="588"/>
                </a:cubicBezTo>
                <a:lnTo>
                  <a:pt x="1807" y="569"/>
                </a:lnTo>
                <a:lnTo>
                  <a:pt x="1807" y="548"/>
                </a:lnTo>
                <a:lnTo>
                  <a:pt x="1826" y="528"/>
                </a:lnTo>
                <a:lnTo>
                  <a:pt x="1826" y="507"/>
                </a:lnTo>
                <a:lnTo>
                  <a:pt x="18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64"/>
          <p:cNvSpPr/>
          <p:nvPr/>
        </p:nvSpPr>
        <p:spPr>
          <a:xfrm flipH="1">
            <a:off x="2495665" y="3639629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64"/>
          <p:cNvSpPr/>
          <p:nvPr/>
        </p:nvSpPr>
        <p:spPr>
          <a:xfrm flipH="1">
            <a:off x="2514908" y="3658870"/>
            <a:ext cx="166348" cy="76142"/>
          </a:xfrm>
          <a:custGeom>
            <a:avLst/>
            <a:gdLst/>
            <a:ahLst/>
            <a:cxnLst/>
            <a:rect l="l" t="t" r="r" b="b"/>
            <a:pathLst>
              <a:path w="3856" h="1765" extrusionOk="0">
                <a:moveTo>
                  <a:pt x="3855" y="1"/>
                </a:moveTo>
                <a:cubicBezTo>
                  <a:pt x="3836" y="1"/>
                  <a:pt x="3836" y="20"/>
                  <a:pt x="3836" y="20"/>
                </a:cubicBezTo>
                <a:lnTo>
                  <a:pt x="3836" y="41"/>
                </a:lnTo>
                <a:cubicBezTo>
                  <a:pt x="3814" y="41"/>
                  <a:pt x="3814" y="61"/>
                  <a:pt x="3814" y="61"/>
                </a:cubicBezTo>
                <a:cubicBezTo>
                  <a:pt x="3795" y="61"/>
                  <a:pt x="3774" y="82"/>
                  <a:pt x="3754" y="82"/>
                </a:cubicBezTo>
                <a:lnTo>
                  <a:pt x="3754" y="101"/>
                </a:lnTo>
                <a:lnTo>
                  <a:pt x="1888" y="1177"/>
                </a:lnTo>
                <a:cubicBezTo>
                  <a:pt x="1867" y="1197"/>
                  <a:pt x="1847" y="1197"/>
                  <a:pt x="1826" y="1218"/>
                </a:cubicBezTo>
                <a:lnTo>
                  <a:pt x="1766" y="1218"/>
                </a:lnTo>
                <a:cubicBezTo>
                  <a:pt x="1745" y="1237"/>
                  <a:pt x="1726" y="1237"/>
                  <a:pt x="1705" y="1237"/>
                </a:cubicBezTo>
                <a:lnTo>
                  <a:pt x="1583" y="1237"/>
                </a:lnTo>
                <a:cubicBezTo>
                  <a:pt x="1563" y="1218"/>
                  <a:pt x="1563" y="1218"/>
                  <a:pt x="1542" y="1218"/>
                </a:cubicBezTo>
                <a:lnTo>
                  <a:pt x="1523" y="1218"/>
                </a:lnTo>
                <a:cubicBezTo>
                  <a:pt x="1502" y="1218"/>
                  <a:pt x="1482" y="1197"/>
                  <a:pt x="1482" y="1197"/>
                </a:cubicBezTo>
                <a:cubicBezTo>
                  <a:pt x="1461" y="1197"/>
                  <a:pt x="1442" y="1177"/>
                  <a:pt x="1421" y="1177"/>
                </a:cubicBezTo>
                <a:lnTo>
                  <a:pt x="103" y="426"/>
                </a:lnTo>
                <a:cubicBezTo>
                  <a:pt x="41" y="385"/>
                  <a:pt x="1" y="325"/>
                  <a:pt x="1" y="285"/>
                </a:cubicBezTo>
                <a:lnTo>
                  <a:pt x="1" y="812"/>
                </a:lnTo>
                <a:cubicBezTo>
                  <a:pt x="1" y="853"/>
                  <a:pt x="41" y="913"/>
                  <a:pt x="103" y="934"/>
                </a:cubicBezTo>
                <a:lnTo>
                  <a:pt x="1421" y="1705"/>
                </a:lnTo>
                <a:cubicBezTo>
                  <a:pt x="1442" y="1705"/>
                  <a:pt x="1461" y="1724"/>
                  <a:pt x="1482" y="1724"/>
                </a:cubicBezTo>
                <a:cubicBezTo>
                  <a:pt x="1482" y="1724"/>
                  <a:pt x="1502" y="1745"/>
                  <a:pt x="1523" y="1745"/>
                </a:cubicBezTo>
                <a:lnTo>
                  <a:pt x="1542" y="1745"/>
                </a:lnTo>
                <a:cubicBezTo>
                  <a:pt x="1563" y="1745"/>
                  <a:pt x="1563" y="1745"/>
                  <a:pt x="1583" y="1765"/>
                </a:cubicBezTo>
                <a:lnTo>
                  <a:pt x="1705" y="1765"/>
                </a:lnTo>
                <a:cubicBezTo>
                  <a:pt x="1726" y="1765"/>
                  <a:pt x="1745" y="1745"/>
                  <a:pt x="1745" y="1745"/>
                </a:cubicBezTo>
                <a:lnTo>
                  <a:pt x="1826" y="1745"/>
                </a:lnTo>
                <a:cubicBezTo>
                  <a:pt x="1847" y="1724"/>
                  <a:pt x="1867" y="1724"/>
                  <a:pt x="1888" y="1705"/>
                </a:cubicBezTo>
                <a:lnTo>
                  <a:pt x="3754" y="629"/>
                </a:lnTo>
                <a:lnTo>
                  <a:pt x="3754" y="609"/>
                </a:lnTo>
                <a:cubicBezTo>
                  <a:pt x="3774" y="609"/>
                  <a:pt x="3795" y="588"/>
                  <a:pt x="3795" y="588"/>
                </a:cubicBezTo>
                <a:cubicBezTo>
                  <a:pt x="3814" y="588"/>
                  <a:pt x="3814" y="569"/>
                  <a:pt x="3814" y="569"/>
                </a:cubicBezTo>
                <a:lnTo>
                  <a:pt x="3836" y="548"/>
                </a:lnTo>
                <a:cubicBezTo>
                  <a:pt x="3836" y="548"/>
                  <a:pt x="3836" y="528"/>
                  <a:pt x="3855" y="528"/>
                </a:cubicBezTo>
                <a:lnTo>
                  <a:pt x="3855" y="507"/>
                </a:lnTo>
                <a:lnTo>
                  <a:pt x="3855" y="488"/>
                </a:lnTo>
                <a:lnTo>
                  <a:pt x="385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64"/>
          <p:cNvSpPr/>
          <p:nvPr/>
        </p:nvSpPr>
        <p:spPr>
          <a:xfrm flipH="1">
            <a:off x="2121075" y="3546877"/>
            <a:ext cx="70922" cy="61302"/>
          </a:xfrm>
          <a:custGeom>
            <a:avLst/>
            <a:gdLst/>
            <a:ahLst/>
            <a:cxnLst/>
            <a:rect l="l" t="t" r="r" b="b"/>
            <a:pathLst>
              <a:path w="1644" h="1421" extrusionOk="0">
                <a:moveTo>
                  <a:pt x="1643" y="0"/>
                </a:moveTo>
                <a:lnTo>
                  <a:pt x="1624" y="19"/>
                </a:lnTo>
                <a:cubicBezTo>
                  <a:pt x="1624" y="41"/>
                  <a:pt x="1603" y="41"/>
                  <a:pt x="1603" y="41"/>
                </a:cubicBezTo>
                <a:lnTo>
                  <a:pt x="1562" y="81"/>
                </a:lnTo>
                <a:lnTo>
                  <a:pt x="244" y="852"/>
                </a:lnTo>
                <a:cubicBezTo>
                  <a:pt x="223" y="852"/>
                  <a:pt x="204" y="872"/>
                  <a:pt x="163" y="872"/>
                </a:cubicBezTo>
                <a:cubicBezTo>
                  <a:pt x="142" y="872"/>
                  <a:pt x="122" y="893"/>
                  <a:pt x="101" y="893"/>
                </a:cubicBezTo>
                <a:lnTo>
                  <a:pt x="1" y="893"/>
                </a:lnTo>
                <a:lnTo>
                  <a:pt x="1" y="1420"/>
                </a:lnTo>
                <a:lnTo>
                  <a:pt x="101" y="1420"/>
                </a:lnTo>
                <a:cubicBezTo>
                  <a:pt x="122" y="1420"/>
                  <a:pt x="142" y="1399"/>
                  <a:pt x="163" y="1399"/>
                </a:cubicBezTo>
                <a:cubicBezTo>
                  <a:pt x="204" y="1399"/>
                  <a:pt x="223" y="1380"/>
                  <a:pt x="244" y="1358"/>
                </a:cubicBezTo>
                <a:lnTo>
                  <a:pt x="1562" y="609"/>
                </a:lnTo>
                <a:lnTo>
                  <a:pt x="1603" y="568"/>
                </a:lnTo>
                <a:cubicBezTo>
                  <a:pt x="1603" y="568"/>
                  <a:pt x="1624" y="568"/>
                  <a:pt x="1624" y="547"/>
                </a:cubicBezTo>
                <a:lnTo>
                  <a:pt x="1643" y="527"/>
                </a:lnTo>
                <a:lnTo>
                  <a:pt x="1643" y="506"/>
                </a:lnTo>
                <a:lnTo>
                  <a:pt x="1643" y="487"/>
                </a:lnTo>
                <a:lnTo>
                  <a:pt x="1643" y="466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64"/>
          <p:cNvSpPr/>
          <p:nvPr/>
        </p:nvSpPr>
        <p:spPr>
          <a:xfrm flipH="1">
            <a:off x="2191954" y="3585358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64"/>
          <p:cNvSpPr/>
          <p:nvPr/>
        </p:nvSpPr>
        <p:spPr>
          <a:xfrm flipH="1">
            <a:off x="2191956" y="3544202"/>
            <a:ext cx="70965" cy="63977"/>
          </a:xfrm>
          <a:custGeom>
            <a:avLst/>
            <a:gdLst/>
            <a:ahLst/>
            <a:cxnLst/>
            <a:rect l="l" t="t" r="r" b="b"/>
            <a:pathLst>
              <a:path w="1645" h="1483" extrusionOk="0">
                <a:moveTo>
                  <a:pt x="1" y="0"/>
                </a:moveTo>
                <a:lnTo>
                  <a:pt x="1" y="528"/>
                </a:lnTo>
                <a:cubicBezTo>
                  <a:pt x="1" y="589"/>
                  <a:pt x="41" y="630"/>
                  <a:pt x="103" y="671"/>
                </a:cubicBezTo>
                <a:lnTo>
                  <a:pt x="1421" y="1420"/>
                </a:lnTo>
                <a:cubicBezTo>
                  <a:pt x="1442" y="1442"/>
                  <a:pt x="1461" y="1442"/>
                  <a:pt x="1461" y="1461"/>
                </a:cubicBezTo>
                <a:lnTo>
                  <a:pt x="1502" y="1461"/>
                </a:lnTo>
                <a:cubicBezTo>
                  <a:pt x="1523" y="1461"/>
                  <a:pt x="1523" y="1482"/>
                  <a:pt x="1543" y="1482"/>
                </a:cubicBezTo>
                <a:lnTo>
                  <a:pt x="1645" y="1482"/>
                </a:lnTo>
                <a:lnTo>
                  <a:pt x="1645" y="955"/>
                </a:lnTo>
                <a:lnTo>
                  <a:pt x="1543" y="955"/>
                </a:lnTo>
                <a:cubicBezTo>
                  <a:pt x="1543" y="955"/>
                  <a:pt x="1523" y="934"/>
                  <a:pt x="1502" y="934"/>
                </a:cubicBezTo>
                <a:lnTo>
                  <a:pt x="1461" y="934"/>
                </a:lnTo>
                <a:cubicBezTo>
                  <a:pt x="1461" y="914"/>
                  <a:pt x="1442" y="914"/>
                  <a:pt x="1421" y="914"/>
                </a:cubicBezTo>
                <a:lnTo>
                  <a:pt x="103" y="143"/>
                </a:lnTo>
                <a:cubicBezTo>
                  <a:pt x="41" y="103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64"/>
          <p:cNvSpPr/>
          <p:nvPr/>
        </p:nvSpPr>
        <p:spPr>
          <a:xfrm flipH="1">
            <a:off x="2218186" y="3601104"/>
            <a:ext cx="142750" cy="63890"/>
          </a:xfrm>
          <a:custGeom>
            <a:avLst/>
            <a:gdLst/>
            <a:ahLst/>
            <a:cxnLst/>
            <a:rect l="l" t="t" r="r" b="b"/>
            <a:pathLst>
              <a:path w="3309" h="1481" extrusionOk="0">
                <a:moveTo>
                  <a:pt x="3308" y="1"/>
                </a:moveTo>
                <a:lnTo>
                  <a:pt x="3307" y="20"/>
                </a:lnTo>
                <a:lnTo>
                  <a:pt x="3308" y="20"/>
                </a:lnTo>
                <a:lnTo>
                  <a:pt x="3308" y="1"/>
                </a:lnTo>
                <a:close/>
                <a:moveTo>
                  <a:pt x="1" y="1"/>
                </a:moveTo>
                <a:lnTo>
                  <a:pt x="1" y="528"/>
                </a:lnTo>
                <a:cubicBezTo>
                  <a:pt x="1" y="588"/>
                  <a:pt x="41" y="629"/>
                  <a:pt x="103" y="669"/>
                </a:cubicBezTo>
                <a:lnTo>
                  <a:pt x="1421" y="1421"/>
                </a:lnTo>
                <a:cubicBezTo>
                  <a:pt x="1442" y="1440"/>
                  <a:pt x="1461" y="1440"/>
                  <a:pt x="1482" y="1461"/>
                </a:cubicBezTo>
                <a:lnTo>
                  <a:pt x="1523" y="1461"/>
                </a:lnTo>
                <a:lnTo>
                  <a:pt x="1542" y="1481"/>
                </a:lnTo>
                <a:lnTo>
                  <a:pt x="1745" y="1481"/>
                </a:lnTo>
                <a:cubicBezTo>
                  <a:pt x="1766" y="1481"/>
                  <a:pt x="1807" y="1461"/>
                  <a:pt x="1826" y="1461"/>
                </a:cubicBezTo>
                <a:cubicBezTo>
                  <a:pt x="1848" y="1461"/>
                  <a:pt x="1867" y="1440"/>
                  <a:pt x="1888" y="1421"/>
                </a:cubicBezTo>
                <a:lnTo>
                  <a:pt x="3206" y="669"/>
                </a:lnTo>
                <a:lnTo>
                  <a:pt x="3246" y="629"/>
                </a:lnTo>
                <a:cubicBezTo>
                  <a:pt x="3246" y="629"/>
                  <a:pt x="3268" y="629"/>
                  <a:pt x="3268" y="609"/>
                </a:cubicBez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lnTo>
                  <a:pt x="3287" y="528"/>
                </a:lnTo>
                <a:lnTo>
                  <a:pt x="3307" y="20"/>
                </a:lnTo>
                <a:lnTo>
                  <a:pt x="3287" y="20"/>
                </a:lnTo>
                <a:lnTo>
                  <a:pt x="3287" y="41"/>
                </a:lnTo>
                <a:lnTo>
                  <a:pt x="3287" y="61"/>
                </a:lnTo>
                <a:cubicBezTo>
                  <a:pt x="3287" y="82"/>
                  <a:pt x="3268" y="82"/>
                  <a:pt x="3268" y="82"/>
                </a:cubicBezTo>
                <a:cubicBezTo>
                  <a:pt x="3268" y="101"/>
                  <a:pt x="3246" y="101"/>
                  <a:pt x="3246" y="101"/>
                </a:cubicBezTo>
                <a:cubicBezTo>
                  <a:pt x="3246" y="123"/>
                  <a:pt x="3227" y="123"/>
                  <a:pt x="3206" y="142"/>
                </a:cubicBezTo>
                <a:lnTo>
                  <a:pt x="1888" y="913"/>
                </a:lnTo>
                <a:cubicBezTo>
                  <a:pt x="1867" y="913"/>
                  <a:pt x="1848" y="934"/>
                  <a:pt x="1826" y="934"/>
                </a:cubicBezTo>
                <a:cubicBezTo>
                  <a:pt x="1807" y="934"/>
                  <a:pt x="1786" y="953"/>
                  <a:pt x="1766" y="953"/>
                </a:cubicBezTo>
                <a:lnTo>
                  <a:pt x="1542" y="953"/>
                </a:lnTo>
                <a:lnTo>
                  <a:pt x="1523" y="934"/>
                </a:lnTo>
                <a:lnTo>
                  <a:pt x="1482" y="934"/>
                </a:lnTo>
                <a:cubicBezTo>
                  <a:pt x="1461" y="913"/>
                  <a:pt x="1442" y="913"/>
                  <a:pt x="1421" y="913"/>
                </a:cubicBezTo>
                <a:lnTo>
                  <a:pt x="103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64"/>
          <p:cNvSpPr/>
          <p:nvPr/>
        </p:nvSpPr>
        <p:spPr>
          <a:xfrm flipH="1">
            <a:off x="2316201" y="3658870"/>
            <a:ext cx="76228" cy="63071"/>
          </a:xfrm>
          <a:custGeom>
            <a:avLst/>
            <a:gdLst/>
            <a:ahLst/>
            <a:cxnLst/>
            <a:rect l="l" t="t" r="r" b="b"/>
            <a:pathLst>
              <a:path w="1767" h="1462" extrusionOk="0">
                <a:moveTo>
                  <a:pt x="1766" y="1"/>
                </a:moveTo>
                <a:cubicBezTo>
                  <a:pt x="1766" y="20"/>
                  <a:pt x="1745" y="20"/>
                  <a:pt x="1745" y="20"/>
                </a:cubicBezTo>
                <a:lnTo>
                  <a:pt x="1745" y="41"/>
                </a:lnTo>
                <a:cubicBezTo>
                  <a:pt x="1745" y="61"/>
                  <a:pt x="1745" y="61"/>
                  <a:pt x="1725" y="61"/>
                </a:cubicBezTo>
                <a:cubicBezTo>
                  <a:pt x="1725" y="82"/>
                  <a:pt x="1725" y="82"/>
                  <a:pt x="1704" y="82"/>
                </a:cubicBezTo>
                <a:cubicBezTo>
                  <a:pt x="1704" y="101"/>
                  <a:pt x="1685" y="101"/>
                  <a:pt x="1664" y="122"/>
                </a:cubicBezTo>
                <a:lnTo>
                  <a:pt x="346" y="893"/>
                </a:lnTo>
                <a:cubicBezTo>
                  <a:pt x="325" y="893"/>
                  <a:pt x="305" y="913"/>
                  <a:pt x="284" y="913"/>
                </a:cubicBezTo>
                <a:cubicBezTo>
                  <a:pt x="265" y="913"/>
                  <a:pt x="244" y="934"/>
                  <a:pt x="224" y="934"/>
                </a:cubicBezTo>
                <a:lnTo>
                  <a:pt x="0" y="934"/>
                </a:lnTo>
                <a:lnTo>
                  <a:pt x="0" y="1461"/>
                </a:lnTo>
                <a:lnTo>
                  <a:pt x="224" y="1461"/>
                </a:lnTo>
                <a:cubicBezTo>
                  <a:pt x="244" y="1461"/>
                  <a:pt x="265" y="1440"/>
                  <a:pt x="284" y="1440"/>
                </a:cubicBezTo>
                <a:cubicBezTo>
                  <a:pt x="305" y="1440"/>
                  <a:pt x="325" y="1421"/>
                  <a:pt x="346" y="1400"/>
                </a:cubicBezTo>
                <a:lnTo>
                  <a:pt x="1664" y="650"/>
                </a:lnTo>
                <a:cubicBezTo>
                  <a:pt x="1685" y="629"/>
                  <a:pt x="1704" y="629"/>
                  <a:pt x="1704" y="609"/>
                </a:cubicBezTo>
                <a:cubicBezTo>
                  <a:pt x="1725" y="609"/>
                  <a:pt x="1725" y="609"/>
                  <a:pt x="1725" y="588"/>
                </a:cubicBezTo>
                <a:cubicBezTo>
                  <a:pt x="1725" y="588"/>
                  <a:pt x="1745" y="588"/>
                  <a:pt x="1745" y="569"/>
                </a:cubicBezTo>
                <a:lnTo>
                  <a:pt x="1745" y="548"/>
                </a:lnTo>
                <a:lnTo>
                  <a:pt x="1766" y="528"/>
                </a:lnTo>
                <a:lnTo>
                  <a:pt x="1766" y="507"/>
                </a:lnTo>
                <a:lnTo>
                  <a:pt x="176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64"/>
          <p:cNvSpPr/>
          <p:nvPr/>
        </p:nvSpPr>
        <p:spPr>
          <a:xfrm flipH="1">
            <a:off x="2392386" y="3699120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64"/>
          <p:cNvSpPr/>
          <p:nvPr/>
        </p:nvSpPr>
        <p:spPr>
          <a:xfrm flipH="1">
            <a:off x="2392387" y="3657964"/>
            <a:ext cx="66565" cy="63977"/>
          </a:xfrm>
          <a:custGeom>
            <a:avLst/>
            <a:gdLst/>
            <a:ahLst/>
            <a:cxnLst/>
            <a:rect l="l" t="t" r="r" b="b"/>
            <a:pathLst>
              <a:path w="1543" h="1483" extrusionOk="0">
                <a:moveTo>
                  <a:pt x="22" y="1"/>
                </a:moveTo>
                <a:lnTo>
                  <a:pt x="0" y="528"/>
                </a:lnTo>
                <a:cubicBezTo>
                  <a:pt x="0" y="590"/>
                  <a:pt x="41" y="630"/>
                  <a:pt x="103" y="671"/>
                </a:cubicBezTo>
                <a:lnTo>
                  <a:pt x="1421" y="1421"/>
                </a:lnTo>
                <a:cubicBezTo>
                  <a:pt x="1442" y="1442"/>
                  <a:pt x="1461" y="1442"/>
                  <a:pt x="1482" y="1461"/>
                </a:cubicBezTo>
                <a:lnTo>
                  <a:pt x="1523" y="1461"/>
                </a:lnTo>
                <a:lnTo>
                  <a:pt x="1542" y="1482"/>
                </a:lnTo>
                <a:lnTo>
                  <a:pt x="1542" y="955"/>
                </a:lnTo>
                <a:lnTo>
                  <a:pt x="1523" y="934"/>
                </a:lnTo>
                <a:lnTo>
                  <a:pt x="1482" y="934"/>
                </a:lnTo>
                <a:cubicBezTo>
                  <a:pt x="1461" y="914"/>
                  <a:pt x="1442" y="914"/>
                  <a:pt x="1421" y="914"/>
                </a:cubicBezTo>
                <a:lnTo>
                  <a:pt x="103" y="143"/>
                </a:lnTo>
                <a:cubicBezTo>
                  <a:pt x="41" y="103"/>
                  <a:pt x="22" y="62"/>
                  <a:pt x="2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64"/>
          <p:cNvSpPr/>
          <p:nvPr/>
        </p:nvSpPr>
        <p:spPr>
          <a:xfrm flipH="1">
            <a:off x="2458005" y="3734970"/>
            <a:ext cx="112078" cy="68334"/>
          </a:xfrm>
          <a:custGeom>
            <a:avLst/>
            <a:gdLst/>
            <a:ahLst/>
            <a:cxnLst/>
            <a:rect l="l" t="t" r="r" b="b"/>
            <a:pathLst>
              <a:path w="2598" h="1584" extrusionOk="0">
                <a:moveTo>
                  <a:pt x="20" y="1"/>
                </a:moveTo>
                <a:lnTo>
                  <a:pt x="1" y="528"/>
                </a:lnTo>
                <a:cubicBezTo>
                  <a:pt x="1" y="590"/>
                  <a:pt x="41" y="631"/>
                  <a:pt x="101" y="671"/>
                </a:cubicBezTo>
                <a:lnTo>
                  <a:pt x="1603" y="1543"/>
                </a:lnTo>
                <a:cubicBezTo>
                  <a:pt x="1624" y="1543"/>
                  <a:pt x="1643" y="1543"/>
                  <a:pt x="1643" y="1564"/>
                </a:cubicBezTo>
                <a:lnTo>
                  <a:pt x="1684" y="1564"/>
                </a:lnTo>
                <a:cubicBezTo>
                  <a:pt x="1705" y="1564"/>
                  <a:pt x="1724" y="1583"/>
                  <a:pt x="1724" y="1583"/>
                </a:cubicBezTo>
                <a:lnTo>
                  <a:pt x="1927" y="1583"/>
                </a:lnTo>
                <a:cubicBezTo>
                  <a:pt x="1948" y="1583"/>
                  <a:pt x="1968" y="1564"/>
                  <a:pt x="1989" y="1564"/>
                </a:cubicBezTo>
                <a:cubicBezTo>
                  <a:pt x="2029" y="1564"/>
                  <a:pt x="2049" y="1543"/>
                  <a:pt x="2070" y="1543"/>
                </a:cubicBezTo>
                <a:lnTo>
                  <a:pt x="2495" y="1280"/>
                </a:lnTo>
                <a:lnTo>
                  <a:pt x="2516" y="1280"/>
                </a:lnTo>
                <a:cubicBezTo>
                  <a:pt x="2516" y="1259"/>
                  <a:pt x="2536" y="1259"/>
                  <a:pt x="2557" y="1239"/>
                </a:cubicBezTo>
                <a:lnTo>
                  <a:pt x="2576" y="1218"/>
                </a:lnTo>
                <a:lnTo>
                  <a:pt x="2576" y="1199"/>
                </a:lnTo>
                <a:cubicBezTo>
                  <a:pt x="2598" y="1199"/>
                  <a:pt x="2598" y="1199"/>
                  <a:pt x="2598" y="1178"/>
                </a:cubicBezTo>
                <a:lnTo>
                  <a:pt x="2598" y="1158"/>
                </a:lnTo>
                <a:lnTo>
                  <a:pt x="2598" y="1137"/>
                </a:lnTo>
                <a:lnTo>
                  <a:pt x="2598" y="671"/>
                </a:lnTo>
                <a:lnTo>
                  <a:pt x="2576" y="671"/>
                </a:lnTo>
                <a:lnTo>
                  <a:pt x="2576" y="691"/>
                </a:lnTo>
                <a:lnTo>
                  <a:pt x="2557" y="712"/>
                </a:lnTo>
                <a:cubicBezTo>
                  <a:pt x="2536" y="731"/>
                  <a:pt x="2536" y="752"/>
                  <a:pt x="2516" y="752"/>
                </a:cubicBezTo>
                <a:lnTo>
                  <a:pt x="2070" y="1015"/>
                </a:lnTo>
                <a:cubicBezTo>
                  <a:pt x="2049" y="1015"/>
                  <a:pt x="2029" y="1036"/>
                  <a:pt x="2008" y="1036"/>
                </a:cubicBezTo>
                <a:cubicBezTo>
                  <a:pt x="1989" y="1036"/>
                  <a:pt x="1968" y="1056"/>
                  <a:pt x="1927" y="1056"/>
                </a:cubicBezTo>
                <a:lnTo>
                  <a:pt x="1724" y="1056"/>
                </a:lnTo>
                <a:cubicBezTo>
                  <a:pt x="1724" y="1056"/>
                  <a:pt x="1705" y="1056"/>
                  <a:pt x="1705" y="1036"/>
                </a:cubicBezTo>
                <a:lnTo>
                  <a:pt x="1664" y="1036"/>
                </a:lnTo>
                <a:cubicBezTo>
                  <a:pt x="1643" y="1015"/>
                  <a:pt x="1624" y="1015"/>
                  <a:pt x="1603" y="1015"/>
                </a:cubicBezTo>
                <a:lnTo>
                  <a:pt x="101" y="144"/>
                </a:lnTo>
                <a:cubicBezTo>
                  <a:pt x="41" y="103"/>
                  <a:pt x="20" y="63"/>
                  <a:pt x="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64"/>
          <p:cNvSpPr/>
          <p:nvPr/>
        </p:nvSpPr>
        <p:spPr>
          <a:xfrm flipH="1">
            <a:off x="1997651" y="3602873"/>
            <a:ext cx="164579" cy="77048"/>
          </a:xfrm>
          <a:custGeom>
            <a:avLst/>
            <a:gdLst/>
            <a:ahLst/>
            <a:cxnLst/>
            <a:rect l="l" t="t" r="r" b="b"/>
            <a:pathLst>
              <a:path w="3815" h="1786" extrusionOk="0">
                <a:moveTo>
                  <a:pt x="1" y="0"/>
                </a:moveTo>
                <a:lnTo>
                  <a:pt x="1" y="507"/>
                </a:lnTo>
                <a:cubicBezTo>
                  <a:pt x="1" y="568"/>
                  <a:pt x="20" y="609"/>
                  <a:pt x="101" y="650"/>
                </a:cubicBezTo>
                <a:lnTo>
                  <a:pt x="1948" y="1724"/>
                </a:lnTo>
                <a:cubicBezTo>
                  <a:pt x="1968" y="1724"/>
                  <a:pt x="1989" y="1745"/>
                  <a:pt x="1989" y="1745"/>
                </a:cubicBezTo>
                <a:cubicBezTo>
                  <a:pt x="2008" y="1745"/>
                  <a:pt x="2029" y="1765"/>
                  <a:pt x="2029" y="1765"/>
                </a:cubicBezTo>
                <a:lnTo>
                  <a:pt x="2110" y="1765"/>
                </a:lnTo>
                <a:cubicBezTo>
                  <a:pt x="2110" y="1786"/>
                  <a:pt x="2130" y="1786"/>
                  <a:pt x="2130" y="1786"/>
                </a:cubicBezTo>
                <a:lnTo>
                  <a:pt x="2232" y="1786"/>
                </a:lnTo>
                <a:cubicBezTo>
                  <a:pt x="2252" y="1786"/>
                  <a:pt x="2273" y="1765"/>
                  <a:pt x="2273" y="1765"/>
                </a:cubicBezTo>
                <a:lnTo>
                  <a:pt x="2333" y="1765"/>
                </a:lnTo>
                <a:cubicBezTo>
                  <a:pt x="2373" y="1745"/>
                  <a:pt x="2394" y="1745"/>
                  <a:pt x="2414" y="1724"/>
                </a:cubicBezTo>
                <a:lnTo>
                  <a:pt x="3733" y="953"/>
                </a:lnTo>
                <a:cubicBezTo>
                  <a:pt x="3753" y="953"/>
                  <a:pt x="3753" y="934"/>
                  <a:pt x="3774" y="934"/>
                </a:cubicBezTo>
                <a:cubicBezTo>
                  <a:pt x="3774" y="912"/>
                  <a:pt x="3793" y="912"/>
                  <a:pt x="3793" y="912"/>
                </a:cubicBezTo>
                <a:cubicBezTo>
                  <a:pt x="3793" y="893"/>
                  <a:pt x="3793" y="893"/>
                  <a:pt x="3814" y="893"/>
                </a:cubicBezTo>
                <a:lnTo>
                  <a:pt x="3814" y="872"/>
                </a:lnTo>
                <a:lnTo>
                  <a:pt x="3814" y="852"/>
                </a:lnTo>
                <a:lnTo>
                  <a:pt x="3814" y="831"/>
                </a:lnTo>
                <a:lnTo>
                  <a:pt x="3814" y="366"/>
                </a:lnTo>
                <a:cubicBezTo>
                  <a:pt x="3793" y="366"/>
                  <a:pt x="3793" y="366"/>
                  <a:pt x="3793" y="385"/>
                </a:cubicBezTo>
                <a:cubicBezTo>
                  <a:pt x="3793" y="385"/>
                  <a:pt x="3774" y="385"/>
                  <a:pt x="3774" y="406"/>
                </a:cubicBezTo>
                <a:cubicBezTo>
                  <a:pt x="3753" y="406"/>
                  <a:pt x="3753" y="426"/>
                  <a:pt x="3733" y="426"/>
                </a:cubicBezTo>
                <a:lnTo>
                  <a:pt x="2414" y="1197"/>
                </a:lnTo>
                <a:cubicBezTo>
                  <a:pt x="2394" y="1218"/>
                  <a:pt x="2373" y="1218"/>
                  <a:pt x="2333" y="1237"/>
                </a:cubicBezTo>
                <a:lnTo>
                  <a:pt x="2273" y="1237"/>
                </a:lnTo>
                <a:cubicBezTo>
                  <a:pt x="2273" y="1237"/>
                  <a:pt x="2252" y="1258"/>
                  <a:pt x="2232" y="1258"/>
                </a:cubicBezTo>
                <a:lnTo>
                  <a:pt x="2130" y="1258"/>
                </a:lnTo>
                <a:cubicBezTo>
                  <a:pt x="2130" y="1258"/>
                  <a:pt x="2110" y="1258"/>
                  <a:pt x="2110" y="1237"/>
                </a:cubicBezTo>
                <a:lnTo>
                  <a:pt x="2029" y="1237"/>
                </a:lnTo>
                <a:cubicBezTo>
                  <a:pt x="2029" y="1237"/>
                  <a:pt x="2008" y="1218"/>
                  <a:pt x="1989" y="1218"/>
                </a:cubicBezTo>
                <a:cubicBezTo>
                  <a:pt x="1989" y="1218"/>
                  <a:pt x="1968" y="1197"/>
                  <a:pt x="1948" y="1197"/>
                </a:cubicBezTo>
                <a:lnTo>
                  <a:pt x="101" y="122"/>
                </a:lnTo>
                <a:cubicBezTo>
                  <a:pt x="41" y="8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64"/>
          <p:cNvSpPr/>
          <p:nvPr/>
        </p:nvSpPr>
        <p:spPr>
          <a:xfrm flipH="1">
            <a:off x="2120171" y="3657964"/>
            <a:ext cx="141844" cy="63977"/>
          </a:xfrm>
          <a:custGeom>
            <a:avLst/>
            <a:gdLst/>
            <a:ahLst/>
            <a:cxnLst/>
            <a:rect l="l" t="t" r="r" b="b"/>
            <a:pathLst>
              <a:path w="3288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30"/>
                  <a:pt x="82" y="671"/>
                </a:cubicBezTo>
                <a:lnTo>
                  <a:pt x="1421" y="1421"/>
                </a:lnTo>
                <a:cubicBezTo>
                  <a:pt x="1421" y="1442"/>
                  <a:pt x="1440" y="1442"/>
                  <a:pt x="1461" y="1442"/>
                </a:cubicBezTo>
                <a:cubicBezTo>
                  <a:pt x="1481" y="1461"/>
                  <a:pt x="1481" y="1461"/>
                  <a:pt x="1502" y="1461"/>
                </a:cubicBezTo>
                <a:lnTo>
                  <a:pt x="1543" y="1461"/>
                </a:lnTo>
                <a:lnTo>
                  <a:pt x="1562" y="1482"/>
                </a:lnTo>
                <a:lnTo>
                  <a:pt x="1745" y="1482"/>
                </a:lnTo>
                <a:cubicBezTo>
                  <a:pt x="1765" y="1461"/>
                  <a:pt x="1786" y="1461"/>
                  <a:pt x="1806" y="1461"/>
                </a:cubicBezTo>
                <a:cubicBezTo>
                  <a:pt x="1827" y="1442"/>
                  <a:pt x="1846" y="1442"/>
                  <a:pt x="1867" y="1421"/>
                </a:cubicBezTo>
                <a:lnTo>
                  <a:pt x="3185" y="650"/>
                </a:lnTo>
                <a:cubicBezTo>
                  <a:pt x="3206" y="650"/>
                  <a:pt x="3226" y="630"/>
                  <a:pt x="3226" y="630"/>
                </a:cubicBezTo>
                <a:cubicBezTo>
                  <a:pt x="3247" y="630"/>
                  <a:pt x="3247" y="609"/>
                  <a:pt x="3247" y="609"/>
                </a:cubicBezTo>
                <a:cubicBezTo>
                  <a:pt x="3266" y="609"/>
                  <a:pt x="3266" y="590"/>
                  <a:pt x="3266" y="590"/>
                </a:cubicBezTo>
                <a:cubicBezTo>
                  <a:pt x="3266" y="590"/>
                  <a:pt x="3266" y="569"/>
                  <a:pt x="3287" y="569"/>
                </a:cubicBezTo>
                <a:lnTo>
                  <a:pt x="3287" y="549"/>
                </a:lnTo>
                <a:lnTo>
                  <a:pt x="3287" y="528"/>
                </a:lnTo>
                <a:lnTo>
                  <a:pt x="3287" y="41"/>
                </a:lnTo>
                <a:cubicBezTo>
                  <a:pt x="3266" y="41"/>
                  <a:pt x="3266" y="62"/>
                  <a:pt x="3266" y="62"/>
                </a:cubicBezTo>
                <a:lnTo>
                  <a:pt x="3266" y="82"/>
                </a:lnTo>
                <a:cubicBezTo>
                  <a:pt x="3247" y="82"/>
                  <a:pt x="3247" y="103"/>
                  <a:pt x="3247" y="103"/>
                </a:cubicBezTo>
                <a:cubicBezTo>
                  <a:pt x="3226" y="103"/>
                  <a:pt x="3206" y="122"/>
                  <a:pt x="3206" y="122"/>
                </a:cubicBezTo>
                <a:cubicBezTo>
                  <a:pt x="3185" y="122"/>
                  <a:pt x="3185" y="122"/>
                  <a:pt x="3185" y="143"/>
                </a:cubicBezTo>
                <a:lnTo>
                  <a:pt x="1887" y="893"/>
                </a:lnTo>
                <a:cubicBezTo>
                  <a:pt x="1846" y="914"/>
                  <a:pt x="1827" y="914"/>
                  <a:pt x="1806" y="934"/>
                </a:cubicBezTo>
                <a:cubicBezTo>
                  <a:pt x="1786" y="934"/>
                  <a:pt x="1765" y="934"/>
                  <a:pt x="1745" y="955"/>
                </a:cubicBezTo>
                <a:lnTo>
                  <a:pt x="1562" y="955"/>
                </a:lnTo>
                <a:cubicBezTo>
                  <a:pt x="1562" y="955"/>
                  <a:pt x="1543" y="955"/>
                  <a:pt x="1543" y="934"/>
                </a:cubicBezTo>
                <a:lnTo>
                  <a:pt x="1502" y="934"/>
                </a:lnTo>
                <a:cubicBezTo>
                  <a:pt x="1481" y="934"/>
                  <a:pt x="1481" y="934"/>
                  <a:pt x="1461" y="914"/>
                </a:cubicBezTo>
                <a:cubicBezTo>
                  <a:pt x="1440" y="914"/>
                  <a:pt x="1421" y="914"/>
                  <a:pt x="1421" y="893"/>
                </a:cubicBezTo>
                <a:lnTo>
                  <a:pt x="101" y="143"/>
                </a:lnTo>
                <a:cubicBezTo>
                  <a:pt x="20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64"/>
          <p:cNvSpPr/>
          <p:nvPr/>
        </p:nvSpPr>
        <p:spPr>
          <a:xfrm flipH="1">
            <a:off x="1873363" y="3673710"/>
            <a:ext cx="165485" cy="77997"/>
          </a:xfrm>
          <a:custGeom>
            <a:avLst/>
            <a:gdLst/>
            <a:ahLst/>
            <a:cxnLst/>
            <a:rect l="l" t="t" r="r" b="b"/>
            <a:pathLst>
              <a:path w="3836" h="1808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41" y="631"/>
                  <a:pt x="102" y="671"/>
                </a:cubicBezTo>
                <a:lnTo>
                  <a:pt x="1969" y="1746"/>
                </a:lnTo>
                <a:cubicBezTo>
                  <a:pt x="1988" y="1746"/>
                  <a:pt x="1988" y="1767"/>
                  <a:pt x="2009" y="1767"/>
                </a:cubicBezTo>
                <a:cubicBezTo>
                  <a:pt x="2029" y="1767"/>
                  <a:pt x="2050" y="1767"/>
                  <a:pt x="2050" y="1786"/>
                </a:cubicBezTo>
                <a:lnTo>
                  <a:pt x="2151" y="1786"/>
                </a:lnTo>
                <a:cubicBezTo>
                  <a:pt x="2172" y="1807"/>
                  <a:pt x="2172" y="1807"/>
                  <a:pt x="2191" y="1807"/>
                </a:cubicBezTo>
                <a:lnTo>
                  <a:pt x="2212" y="1807"/>
                </a:lnTo>
                <a:cubicBezTo>
                  <a:pt x="2232" y="1807"/>
                  <a:pt x="2232" y="1786"/>
                  <a:pt x="2253" y="1786"/>
                </a:cubicBezTo>
                <a:lnTo>
                  <a:pt x="2293" y="1786"/>
                </a:lnTo>
                <a:cubicBezTo>
                  <a:pt x="2313" y="1786"/>
                  <a:pt x="2334" y="1786"/>
                  <a:pt x="2353" y="1767"/>
                </a:cubicBezTo>
                <a:cubicBezTo>
                  <a:pt x="2375" y="1767"/>
                  <a:pt x="2415" y="1746"/>
                  <a:pt x="2435" y="1746"/>
                </a:cubicBezTo>
                <a:lnTo>
                  <a:pt x="3733" y="975"/>
                </a:lnTo>
                <a:lnTo>
                  <a:pt x="3754" y="975"/>
                </a:lnTo>
                <a:cubicBezTo>
                  <a:pt x="3754" y="975"/>
                  <a:pt x="3774" y="955"/>
                  <a:pt x="3795" y="955"/>
                </a:cubicBezTo>
                <a:cubicBezTo>
                  <a:pt x="3795" y="934"/>
                  <a:pt x="3795" y="934"/>
                  <a:pt x="3814" y="915"/>
                </a:cubicBezTo>
                <a:lnTo>
                  <a:pt x="3835" y="893"/>
                </a:lnTo>
                <a:lnTo>
                  <a:pt x="3835" y="874"/>
                </a:lnTo>
                <a:lnTo>
                  <a:pt x="3835" y="853"/>
                </a:lnTo>
                <a:lnTo>
                  <a:pt x="3835" y="366"/>
                </a:lnTo>
                <a:lnTo>
                  <a:pt x="3814" y="387"/>
                </a:lnTo>
                <a:lnTo>
                  <a:pt x="3814" y="407"/>
                </a:lnTo>
                <a:cubicBezTo>
                  <a:pt x="3795" y="407"/>
                  <a:pt x="3795" y="407"/>
                  <a:pt x="3795" y="428"/>
                </a:cubicBezTo>
                <a:cubicBezTo>
                  <a:pt x="3774" y="428"/>
                  <a:pt x="3754" y="447"/>
                  <a:pt x="3754" y="447"/>
                </a:cubicBezTo>
                <a:lnTo>
                  <a:pt x="3733" y="447"/>
                </a:lnTo>
                <a:lnTo>
                  <a:pt x="2435" y="1218"/>
                </a:lnTo>
                <a:cubicBezTo>
                  <a:pt x="2415" y="1218"/>
                  <a:pt x="2394" y="1239"/>
                  <a:pt x="2353" y="1239"/>
                </a:cubicBezTo>
                <a:cubicBezTo>
                  <a:pt x="2334" y="1259"/>
                  <a:pt x="2313" y="1259"/>
                  <a:pt x="2293" y="1259"/>
                </a:cubicBezTo>
                <a:lnTo>
                  <a:pt x="2253" y="1259"/>
                </a:lnTo>
                <a:cubicBezTo>
                  <a:pt x="2253" y="1280"/>
                  <a:pt x="2232" y="1280"/>
                  <a:pt x="2212" y="1280"/>
                </a:cubicBezTo>
                <a:lnTo>
                  <a:pt x="2151" y="1280"/>
                </a:lnTo>
                <a:cubicBezTo>
                  <a:pt x="2151" y="1259"/>
                  <a:pt x="2131" y="1259"/>
                  <a:pt x="2131" y="1259"/>
                </a:cubicBezTo>
                <a:lnTo>
                  <a:pt x="2050" y="1259"/>
                </a:lnTo>
                <a:cubicBezTo>
                  <a:pt x="2050" y="1239"/>
                  <a:pt x="2029" y="1239"/>
                  <a:pt x="2009" y="1239"/>
                </a:cubicBezTo>
                <a:cubicBezTo>
                  <a:pt x="1988" y="1239"/>
                  <a:pt x="1988" y="1218"/>
                  <a:pt x="1969" y="1218"/>
                </a:cubicBezTo>
                <a:lnTo>
                  <a:pt x="102" y="144"/>
                </a:lnTo>
                <a:cubicBezTo>
                  <a:pt x="41" y="103"/>
                  <a:pt x="0" y="62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64"/>
          <p:cNvSpPr/>
          <p:nvPr/>
        </p:nvSpPr>
        <p:spPr>
          <a:xfrm flipH="1">
            <a:off x="1971379" y="3716635"/>
            <a:ext cx="189083" cy="91931"/>
          </a:xfrm>
          <a:custGeom>
            <a:avLst/>
            <a:gdLst/>
            <a:ahLst/>
            <a:cxnLst/>
            <a:rect l="l" t="t" r="r" b="b"/>
            <a:pathLst>
              <a:path w="4383" h="2131" extrusionOk="0">
                <a:moveTo>
                  <a:pt x="0" y="1"/>
                </a:moveTo>
                <a:lnTo>
                  <a:pt x="0" y="528"/>
                </a:lnTo>
                <a:cubicBezTo>
                  <a:pt x="0" y="588"/>
                  <a:pt x="41" y="629"/>
                  <a:pt x="101" y="669"/>
                </a:cubicBezTo>
                <a:lnTo>
                  <a:pt x="2516" y="2070"/>
                </a:lnTo>
                <a:cubicBezTo>
                  <a:pt x="2535" y="2070"/>
                  <a:pt x="2556" y="2089"/>
                  <a:pt x="2556" y="2089"/>
                </a:cubicBezTo>
                <a:cubicBezTo>
                  <a:pt x="2576" y="2089"/>
                  <a:pt x="2597" y="2089"/>
                  <a:pt x="2597" y="2111"/>
                </a:cubicBezTo>
                <a:lnTo>
                  <a:pt x="2697" y="2111"/>
                </a:lnTo>
                <a:cubicBezTo>
                  <a:pt x="2719" y="2130"/>
                  <a:pt x="2719" y="2130"/>
                  <a:pt x="2738" y="2130"/>
                </a:cubicBezTo>
                <a:lnTo>
                  <a:pt x="2759" y="2130"/>
                </a:lnTo>
                <a:cubicBezTo>
                  <a:pt x="2779" y="2130"/>
                  <a:pt x="2800" y="2111"/>
                  <a:pt x="2800" y="2111"/>
                </a:cubicBezTo>
                <a:lnTo>
                  <a:pt x="2840" y="2111"/>
                </a:lnTo>
                <a:cubicBezTo>
                  <a:pt x="2860" y="2111"/>
                  <a:pt x="2881" y="2111"/>
                  <a:pt x="2900" y="2089"/>
                </a:cubicBezTo>
                <a:cubicBezTo>
                  <a:pt x="2941" y="2089"/>
                  <a:pt x="2962" y="2070"/>
                  <a:pt x="2981" y="2070"/>
                </a:cubicBezTo>
                <a:lnTo>
                  <a:pt x="4301" y="1299"/>
                </a:lnTo>
                <a:cubicBezTo>
                  <a:pt x="4320" y="1299"/>
                  <a:pt x="4320" y="1278"/>
                  <a:pt x="4342" y="1278"/>
                </a:cubicBezTo>
                <a:cubicBezTo>
                  <a:pt x="4342" y="1258"/>
                  <a:pt x="4361" y="1258"/>
                  <a:pt x="4361" y="1237"/>
                </a:cubicBezTo>
                <a:lnTo>
                  <a:pt x="4382" y="1237"/>
                </a:lnTo>
                <a:lnTo>
                  <a:pt x="4382" y="1218"/>
                </a:lnTo>
                <a:lnTo>
                  <a:pt x="4382" y="1197"/>
                </a:lnTo>
                <a:lnTo>
                  <a:pt x="4382" y="1177"/>
                </a:lnTo>
                <a:lnTo>
                  <a:pt x="4382" y="710"/>
                </a:lnTo>
                <a:cubicBezTo>
                  <a:pt x="4361" y="710"/>
                  <a:pt x="4361" y="710"/>
                  <a:pt x="4361" y="731"/>
                </a:cubicBezTo>
                <a:cubicBezTo>
                  <a:pt x="4361" y="731"/>
                  <a:pt x="4342" y="731"/>
                  <a:pt x="4342" y="751"/>
                </a:cubicBezTo>
                <a:cubicBezTo>
                  <a:pt x="4320" y="751"/>
                  <a:pt x="4320" y="772"/>
                  <a:pt x="4301" y="772"/>
                </a:cubicBezTo>
                <a:lnTo>
                  <a:pt x="2981" y="1543"/>
                </a:lnTo>
                <a:cubicBezTo>
                  <a:pt x="2962" y="1543"/>
                  <a:pt x="2941" y="1562"/>
                  <a:pt x="2900" y="1562"/>
                </a:cubicBezTo>
                <a:cubicBezTo>
                  <a:pt x="2881" y="1583"/>
                  <a:pt x="2860" y="1583"/>
                  <a:pt x="2840" y="1583"/>
                </a:cubicBezTo>
                <a:lnTo>
                  <a:pt x="2800" y="1583"/>
                </a:lnTo>
                <a:cubicBezTo>
                  <a:pt x="2800" y="1603"/>
                  <a:pt x="2779" y="1603"/>
                  <a:pt x="2779" y="1603"/>
                </a:cubicBezTo>
                <a:lnTo>
                  <a:pt x="2738" y="1603"/>
                </a:lnTo>
                <a:cubicBezTo>
                  <a:pt x="2719" y="1603"/>
                  <a:pt x="2719" y="1603"/>
                  <a:pt x="2697" y="1583"/>
                </a:cubicBezTo>
                <a:lnTo>
                  <a:pt x="2597" y="1583"/>
                </a:lnTo>
                <a:cubicBezTo>
                  <a:pt x="2597" y="1562"/>
                  <a:pt x="2576" y="1562"/>
                  <a:pt x="2556" y="1562"/>
                </a:cubicBezTo>
                <a:cubicBezTo>
                  <a:pt x="2556" y="1562"/>
                  <a:pt x="2535" y="1543"/>
                  <a:pt x="2516" y="1543"/>
                </a:cubicBezTo>
                <a:lnTo>
                  <a:pt x="101" y="142"/>
                </a:lnTo>
                <a:cubicBezTo>
                  <a:pt x="41" y="101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64"/>
          <p:cNvSpPr/>
          <p:nvPr/>
        </p:nvSpPr>
        <p:spPr>
          <a:xfrm flipH="1">
            <a:off x="2068577" y="3716635"/>
            <a:ext cx="289685" cy="148833"/>
          </a:xfrm>
          <a:custGeom>
            <a:avLst/>
            <a:gdLst/>
            <a:ahLst/>
            <a:cxnLst/>
            <a:rect l="l" t="t" r="r" b="b"/>
            <a:pathLst>
              <a:path w="6715" h="3450" extrusionOk="0">
                <a:moveTo>
                  <a:pt x="0" y="1"/>
                </a:moveTo>
                <a:lnTo>
                  <a:pt x="0" y="507"/>
                </a:lnTo>
                <a:cubicBezTo>
                  <a:pt x="0" y="569"/>
                  <a:pt x="41" y="609"/>
                  <a:pt x="101" y="650"/>
                </a:cubicBezTo>
                <a:lnTo>
                  <a:pt x="4829" y="3388"/>
                </a:lnTo>
                <a:cubicBezTo>
                  <a:pt x="4848" y="3388"/>
                  <a:pt x="4869" y="3409"/>
                  <a:pt x="4889" y="3409"/>
                </a:cubicBezTo>
                <a:cubicBezTo>
                  <a:pt x="4889" y="3409"/>
                  <a:pt x="4910" y="3409"/>
                  <a:pt x="4929" y="3428"/>
                </a:cubicBezTo>
                <a:lnTo>
                  <a:pt x="5010" y="3428"/>
                </a:lnTo>
                <a:cubicBezTo>
                  <a:pt x="5031" y="3428"/>
                  <a:pt x="5031" y="3449"/>
                  <a:pt x="5051" y="3449"/>
                </a:cubicBezTo>
                <a:lnTo>
                  <a:pt x="5091" y="3449"/>
                </a:lnTo>
                <a:lnTo>
                  <a:pt x="5113" y="3428"/>
                </a:lnTo>
                <a:lnTo>
                  <a:pt x="5153" y="3428"/>
                </a:lnTo>
                <a:cubicBezTo>
                  <a:pt x="5194" y="3428"/>
                  <a:pt x="5213" y="3428"/>
                  <a:pt x="5234" y="3409"/>
                </a:cubicBezTo>
                <a:cubicBezTo>
                  <a:pt x="5254" y="3409"/>
                  <a:pt x="5275" y="3388"/>
                  <a:pt x="5294" y="3388"/>
                </a:cubicBezTo>
                <a:lnTo>
                  <a:pt x="6614" y="2617"/>
                </a:lnTo>
                <a:cubicBezTo>
                  <a:pt x="6633" y="2617"/>
                  <a:pt x="6633" y="2597"/>
                  <a:pt x="6654" y="2597"/>
                </a:cubicBezTo>
                <a:cubicBezTo>
                  <a:pt x="6654" y="2576"/>
                  <a:pt x="6674" y="2576"/>
                  <a:pt x="6674" y="2557"/>
                </a:cubicBezTo>
                <a:cubicBezTo>
                  <a:pt x="6674" y="2557"/>
                  <a:pt x="6695" y="2557"/>
                  <a:pt x="6695" y="2536"/>
                </a:cubicBezTo>
                <a:lnTo>
                  <a:pt x="6695" y="2516"/>
                </a:lnTo>
                <a:lnTo>
                  <a:pt x="6695" y="2495"/>
                </a:lnTo>
                <a:lnTo>
                  <a:pt x="6714" y="2495"/>
                </a:lnTo>
                <a:lnTo>
                  <a:pt x="6714" y="1968"/>
                </a:lnTo>
                <a:lnTo>
                  <a:pt x="6695" y="1989"/>
                </a:lnTo>
                <a:lnTo>
                  <a:pt x="6695" y="2008"/>
                </a:lnTo>
                <a:lnTo>
                  <a:pt x="6695" y="2029"/>
                </a:lnTo>
                <a:lnTo>
                  <a:pt x="6674" y="2029"/>
                </a:lnTo>
                <a:cubicBezTo>
                  <a:pt x="6674" y="2049"/>
                  <a:pt x="6654" y="2049"/>
                  <a:pt x="6654" y="2070"/>
                </a:cubicBezTo>
                <a:cubicBezTo>
                  <a:pt x="6654" y="2070"/>
                  <a:pt x="6633" y="2089"/>
                  <a:pt x="6614" y="2089"/>
                </a:cubicBezTo>
                <a:lnTo>
                  <a:pt x="5294" y="2860"/>
                </a:lnTo>
                <a:cubicBezTo>
                  <a:pt x="5275" y="2860"/>
                  <a:pt x="5254" y="2881"/>
                  <a:pt x="5234" y="2881"/>
                </a:cubicBezTo>
                <a:cubicBezTo>
                  <a:pt x="5213" y="2901"/>
                  <a:pt x="5194" y="2901"/>
                  <a:pt x="5173" y="2901"/>
                </a:cubicBezTo>
                <a:lnTo>
                  <a:pt x="5113" y="2901"/>
                </a:lnTo>
                <a:lnTo>
                  <a:pt x="5091" y="2922"/>
                </a:lnTo>
                <a:lnTo>
                  <a:pt x="5051" y="2922"/>
                </a:lnTo>
                <a:cubicBezTo>
                  <a:pt x="5051" y="2922"/>
                  <a:pt x="5031" y="2922"/>
                  <a:pt x="5010" y="2901"/>
                </a:cubicBezTo>
                <a:lnTo>
                  <a:pt x="4929" y="2901"/>
                </a:lnTo>
                <a:cubicBezTo>
                  <a:pt x="4910" y="2881"/>
                  <a:pt x="4889" y="2881"/>
                  <a:pt x="4889" y="2881"/>
                </a:cubicBezTo>
                <a:cubicBezTo>
                  <a:pt x="4869" y="2881"/>
                  <a:pt x="4848" y="2860"/>
                  <a:pt x="4829" y="2860"/>
                </a:cubicBezTo>
                <a:lnTo>
                  <a:pt x="101" y="122"/>
                </a:lnTo>
                <a:cubicBezTo>
                  <a:pt x="41" y="82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64"/>
          <p:cNvSpPr/>
          <p:nvPr/>
        </p:nvSpPr>
        <p:spPr>
          <a:xfrm flipH="1">
            <a:off x="2285615" y="3763011"/>
            <a:ext cx="111172" cy="68291"/>
          </a:xfrm>
          <a:custGeom>
            <a:avLst/>
            <a:gdLst/>
            <a:ahLst/>
            <a:cxnLst/>
            <a:rect l="l" t="t" r="r" b="b"/>
            <a:pathLst>
              <a:path w="2577" h="1583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20" y="630"/>
                  <a:pt x="82" y="670"/>
                </a:cubicBezTo>
                <a:lnTo>
                  <a:pt x="1583" y="1522"/>
                </a:lnTo>
                <a:cubicBezTo>
                  <a:pt x="1602" y="1542"/>
                  <a:pt x="1624" y="1542"/>
                  <a:pt x="1643" y="1542"/>
                </a:cubicBezTo>
                <a:cubicBezTo>
                  <a:pt x="1643" y="1563"/>
                  <a:pt x="1664" y="1563"/>
                  <a:pt x="1684" y="1563"/>
                </a:cubicBezTo>
                <a:cubicBezTo>
                  <a:pt x="1684" y="1563"/>
                  <a:pt x="1705" y="1563"/>
                  <a:pt x="1705" y="1582"/>
                </a:cubicBezTo>
                <a:lnTo>
                  <a:pt x="1908" y="1582"/>
                </a:lnTo>
                <a:cubicBezTo>
                  <a:pt x="1927" y="1563"/>
                  <a:pt x="1968" y="1563"/>
                  <a:pt x="1989" y="1563"/>
                </a:cubicBezTo>
                <a:cubicBezTo>
                  <a:pt x="2008" y="1542"/>
                  <a:pt x="2029" y="1542"/>
                  <a:pt x="2049" y="1522"/>
                </a:cubicBezTo>
                <a:lnTo>
                  <a:pt x="2476" y="1279"/>
                </a:lnTo>
                <a:lnTo>
                  <a:pt x="2495" y="1279"/>
                </a:lnTo>
                <a:cubicBezTo>
                  <a:pt x="2495" y="1258"/>
                  <a:pt x="2516" y="1258"/>
                  <a:pt x="2536" y="1238"/>
                </a:cubicBezTo>
                <a:lnTo>
                  <a:pt x="2557" y="1217"/>
                </a:lnTo>
                <a:lnTo>
                  <a:pt x="2557" y="1198"/>
                </a:lnTo>
                <a:cubicBezTo>
                  <a:pt x="2557" y="1198"/>
                  <a:pt x="2576" y="1198"/>
                  <a:pt x="2576" y="1177"/>
                </a:cubicBezTo>
                <a:lnTo>
                  <a:pt x="2576" y="1157"/>
                </a:lnTo>
                <a:lnTo>
                  <a:pt x="2576" y="1136"/>
                </a:lnTo>
                <a:lnTo>
                  <a:pt x="2576" y="649"/>
                </a:lnTo>
                <a:cubicBezTo>
                  <a:pt x="2576" y="670"/>
                  <a:pt x="2576" y="670"/>
                  <a:pt x="2557" y="670"/>
                </a:cubicBezTo>
                <a:lnTo>
                  <a:pt x="2557" y="690"/>
                </a:lnTo>
                <a:lnTo>
                  <a:pt x="2536" y="711"/>
                </a:lnTo>
                <a:cubicBezTo>
                  <a:pt x="2516" y="730"/>
                  <a:pt x="2495" y="730"/>
                  <a:pt x="2495" y="752"/>
                </a:cubicBezTo>
                <a:lnTo>
                  <a:pt x="2476" y="752"/>
                </a:lnTo>
                <a:lnTo>
                  <a:pt x="2049" y="995"/>
                </a:lnTo>
                <a:cubicBezTo>
                  <a:pt x="2029" y="1014"/>
                  <a:pt x="2008" y="1014"/>
                  <a:pt x="1989" y="1036"/>
                </a:cubicBezTo>
                <a:cubicBezTo>
                  <a:pt x="1968" y="1036"/>
                  <a:pt x="1948" y="1036"/>
                  <a:pt x="1908" y="1055"/>
                </a:cubicBezTo>
                <a:lnTo>
                  <a:pt x="1705" y="1055"/>
                </a:lnTo>
                <a:cubicBezTo>
                  <a:pt x="1705" y="1036"/>
                  <a:pt x="1684" y="1036"/>
                  <a:pt x="1684" y="1036"/>
                </a:cubicBezTo>
                <a:cubicBezTo>
                  <a:pt x="1664" y="1036"/>
                  <a:pt x="1643" y="1036"/>
                  <a:pt x="1643" y="1014"/>
                </a:cubicBezTo>
                <a:cubicBezTo>
                  <a:pt x="1624" y="1014"/>
                  <a:pt x="1602" y="1014"/>
                  <a:pt x="1583" y="995"/>
                </a:cubicBezTo>
                <a:lnTo>
                  <a:pt x="82" y="143"/>
                </a:lnTo>
                <a:cubicBezTo>
                  <a:pt x="20" y="10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4"/>
          <p:cNvSpPr/>
          <p:nvPr/>
        </p:nvSpPr>
        <p:spPr>
          <a:xfrm flipH="1">
            <a:off x="2346874" y="3798904"/>
            <a:ext cx="112078" cy="68334"/>
          </a:xfrm>
          <a:custGeom>
            <a:avLst/>
            <a:gdLst/>
            <a:ahLst/>
            <a:cxnLst/>
            <a:rect l="l" t="t" r="r" b="b"/>
            <a:pathLst>
              <a:path w="2598" h="1584" extrusionOk="0">
                <a:moveTo>
                  <a:pt x="2597" y="609"/>
                </a:moveTo>
                <a:lnTo>
                  <a:pt x="2597" y="611"/>
                </a:lnTo>
                <a:lnTo>
                  <a:pt x="2597" y="611"/>
                </a:lnTo>
                <a:cubicBezTo>
                  <a:pt x="2597" y="611"/>
                  <a:pt x="2597" y="610"/>
                  <a:pt x="2597" y="609"/>
                </a:cubicBezTo>
                <a:close/>
                <a:moveTo>
                  <a:pt x="0" y="1"/>
                </a:moveTo>
                <a:lnTo>
                  <a:pt x="0" y="528"/>
                </a:lnTo>
                <a:cubicBezTo>
                  <a:pt x="0" y="588"/>
                  <a:pt x="22" y="629"/>
                  <a:pt x="103" y="669"/>
                </a:cubicBezTo>
                <a:lnTo>
                  <a:pt x="1604" y="1542"/>
                </a:lnTo>
                <a:cubicBezTo>
                  <a:pt x="1604" y="1542"/>
                  <a:pt x="1623" y="1542"/>
                  <a:pt x="1644" y="1562"/>
                </a:cubicBezTo>
                <a:lnTo>
                  <a:pt x="1685" y="1562"/>
                </a:lnTo>
                <a:lnTo>
                  <a:pt x="1705" y="1583"/>
                </a:lnTo>
                <a:lnTo>
                  <a:pt x="1929" y="1583"/>
                </a:lnTo>
                <a:cubicBezTo>
                  <a:pt x="1948" y="1583"/>
                  <a:pt x="1969" y="1562"/>
                  <a:pt x="1989" y="1562"/>
                </a:cubicBezTo>
                <a:cubicBezTo>
                  <a:pt x="2010" y="1562"/>
                  <a:pt x="2029" y="1542"/>
                  <a:pt x="2050" y="1521"/>
                </a:cubicBezTo>
                <a:lnTo>
                  <a:pt x="2497" y="1278"/>
                </a:lnTo>
                <a:lnTo>
                  <a:pt x="2537" y="1237"/>
                </a:lnTo>
                <a:cubicBezTo>
                  <a:pt x="2537" y="1237"/>
                  <a:pt x="2557" y="1237"/>
                  <a:pt x="2557" y="1218"/>
                </a:cubicBezTo>
                <a:lnTo>
                  <a:pt x="2578" y="1197"/>
                </a:lnTo>
                <a:lnTo>
                  <a:pt x="2578" y="1177"/>
                </a:lnTo>
                <a:lnTo>
                  <a:pt x="2578" y="1156"/>
                </a:lnTo>
                <a:lnTo>
                  <a:pt x="2578" y="1137"/>
                </a:lnTo>
                <a:lnTo>
                  <a:pt x="2597" y="611"/>
                </a:lnTo>
                <a:lnTo>
                  <a:pt x="2597" y="611"/>
                </a:lnTo>
                <a:cubicBezTo>
                  <a:pt x="2596" y="629"/>
                  <a:pt x="2578" y="629"/>
                  <a:pt x="2578" y="629"/>
                </a:cubicBezTo>
                <a:lnTo>
                  <a:pt x="2578" y="650"/>
                </a:lnTo>
                <a:lnTo>
                  <a:pt x="2578" y="669"/>
                </a:lnTo>
                <a:cubicBezTo>
                  <a:pt x="2578" y="690"/>
                  <a:pt x="2557" y="690"/>
                  <a:pt x="2557" y="690"/>
                </a:cubicBezTo>
                <a:cubicBezTo>
                  <a:pt x="2557" y="710"/>
                  <a:pt x="2537" y="710"/>
                  <a:pt x="2537" y="710"/>
                </a:cubicBezTo>
                <a:lnTo>
                  <a:pt x="2497" y="750"/>
                </a:lnTo>
                <a:lnTo>
                  <a:pt x="2050" y="994"/>
                </a:lnTo>
                <a:cubicBezTo>
                  <a:pt x="2029" y="1015"/>
                  <a:pt x="2010" y="1035"/>
                  <a:pt x="1989" y="1035"/>
                </a:cubicBezTo>
                <a:cubicBezTo>
                  <a:pt x="1969" y="1035"/>
                  <a:pt x="1948" y="1056"/>
                  <a:pt x="1929" y="1056"/>
                </a:cubicBezTo>
                <a:lnTo>
                  <a:pt x="1705" y="1056"/>
                </a:lnTo>
                <a:lnTo>
                  <a:pt x="1685" y="1035"/>
                </a:lnTo>
                <a:lnTo>
                  <a:pt x="1644" y="1035"/>
                </a:lnTo>
                <a:cubicBezTo>
                  <a:pt x="1623" y="1015"/>
                  <a:pt x="1604" y="1015"/>
                  <a:pt x="1604" y="1015"/>
                </a:cubicBezTo>
                <a:lnTo>
                  <a:pt x="103" y="142"/>
                </a:lnTo>
                <a:cubicBezTo>
                  <a:pt x="22" y="101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64"/>
          <p:cNvSpPr/>
          <p:nvPr/>
        </p:nvSpPr>
        <p:spPr>
          <a:xfrm flipH="1">
            <a:off x="2236607" y="3862753"/>
            <a:ext cx="112078" cy="68334"/>
          </a:xfrm>
          <a:custGeom>
            <a:avLst/>
            <a:gdLst/>
            <a:ahLst/>
            <a:cxnLst/>
            <a:rect l="l" t="t" r="r" b="b"/>
            <a:pathLst>
              <a:path w="2598" h="1584" extrusionOk="0">
                <a:moveTo>
                  <a:pt x="1" y="1"/>
                </a:moveTo>
                <a:lnTo>
                  <a:pt x="1" y="528"/>
                </a:lnTo>
                <a:cubicBezTo>
                  <a:pt x="1" y="590"/>
                  <a:pt x="41" y="631"/>
                  <a:pt x="103" y="671"/>
                </a:cubicBezTo>
                <a:lnTo>
                  <a:pt x="1604" y="1523"/>
                </a:lnTo>
                <a:lnTo>
                  <a:pt x="1645" y="1564"/>
                </a:lnTo>
                <a:lnTo>
                  <a:pt x="1685" y="1564"/>
                </a:lnTo>
                <a:cubicBezTo>
                  <a:pt x="1705" y="1564"/>
                  <a:pt x="1705" y="1583"/>
                  <a:pt x="1726" y="1583"/>
                </a:cubicBezTo>
                <a:lnTo>
                  <a:pt x="1929" y="1583"/>
                </a:lnTo>
                <a:cubicBezTo>
                  <a:pt x="1948" y="1583"/>
                  <a:pt x="1969" y="1564"/>
                  <a:pt x="1989" y="1564"/>
                </a:cubicBezTo>
                <a:cubicBezTo>
                  <a:pt x="2010" y="1564"/>
                  <a:pt x="2050" y="1543"/>
                  <a:pt x="2070" y="1523"/>
                </a:cubicBezTo>
                <a:lnTo>
                  <a:pt x="2497" y="1280"/>
                </a:lnTo>
                <a:cubicBezTo>
                  <a:pt x="2516" y="1259"/>
                  <a:pt x="2537" y="1259"/>
                  <a:pt x="2537" y="1239"/>
                </a:cubicBezTo>
                <a:cubicBezTo>
                  <a:pt x="2557" y="1239"/>
                  <a:pt x="2557" y="1239"/>
                  <a:pt x="2557" y="1218"/>
                </a:cubicBezTo>
                <a:cubicBezTo>
                  <a:pt x="2578" y="1218"/>
                  <a:pt x="2578" y="1218"/>
                  <a:pt x="2578" y="1199"/>
                </a:cubicBezTo>
                <a:lnTo>
                  <a:pt x="2578" y="1177"/>
                </a:lnTo>
                <a:cubicBezTo>
                  <a:pt x="2597" y="1177"/>
                  <a:pt x="2597" y="1177"/>
                  <a:pt x="2597" y="1158"/>
                </a:cubicBezTo>
                <a:lnTo>
                  <a:pt x="2597" y="1137"/>
                </a:lnTo>
                <a:lnTo>
                  <a:pt x="2597" y="650"/>
                </a:lnTo>
                <a:lnTo>
                  <a:pt x="2578" y="671"/>
                </a:lnTo>
                <a:cubicBezTo>
                  <a:pt x="2578" y="691"/>
                  <a:pt x="2578" y="691"/>
                  <a:pt x="2557" y="691"/>
                </a:cubicBezTo>
                <a:cubicBezTo>
                  <a:pt x="2557" y="712"/>
                  <a:pt x="2557" y="712"/>
                  <a:pt x="2537" y="712"/>
                </a:cubicBezTo>
                <a:cubicBezTo>
                  <a:pt x="2537" y="731"/>
                  <a:pt x="2516" y="731"/>
                  <a:pt x="2497" y="752"/>
                </a:cubicBezTo>
                <a:lnTo>
                  <a:pt x="2070" y="996"/>
                </a:lnTo>
                <a:cubicBezTo>
                  <a:pt x="2050" y="1015"/>
                  <a:pt x="2029" y="1036"/>
                  <a:pt x="1989" y="1036"/>
                </a:cubicBezTo>
                <a:cubicBezTo>
                  <a:pt x="1969" y="1036"/>
                  <a:pt x="1948" y="1056"/>
                  <a:pt x="1929" y="1056"/>
                </a:cubicBezTo>
                <a:lnTo>
                  <a:pt x="1726" y="1056"/>
                </a:lnTo>
                <a:cubicBezTo>
                  <a:pt x="1705" y="1056"/>
                  <a:pt x="1705" y="1036"/>
                  <a:pt x="1685" y="1036"/>
                </a:cubicBezTo>
                <a:lnTo>
                  <a:pt x="1645" y="1036"/>
                </a:lnTo>
                <a:lnTo>
                  <a:pt x="1604" y="996"/>
                </a:lnTo>
                <a:lnTo>
                  <a:pt x="103" y="144"/>
                </a:lnTo>
                <a:cubicBezTo>
                  <a:pt x="41" y="103"/>
                  <a:pt x="1" y="6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4"/>
          <p:cNvSpPr/>
          <p:nvPr/>
        </p:nvSpPr>
        <p:spPr>
          <a:xfrm flipH="1">
            <a:off x="3151146" y="2822156"/>
            <a:ext cx="120835" cy="68291"/>
          </a:xfrm>
          <a:custGeom>
            <a:avLst/>
            <a:gdLst/>
            <a:ahLst/>
            <a:cxnLst/>
            <a:rect l="l" t="t" r="r" b="b"/>
            <a:pathLst>
              <a:path w="2801" h="1583" extrusionOk="0">
                <a:moveTo>
                  <a:pt x="1119" y="1"/>
                </a:moveTo>
                <a:cubicBezTo>
                  <a:pt x="1035" y="1"/>
                  <a:pt x="954" y="21"/>
                  <a:pt x="893" y="61"/>
                </a:cubicBezTo>
                <a:lnTo>
                  <a:pt x="122" y="488"/>
                </a:lnTo>
                <a:cubicBezTo>
                  <a:pt x="1" y="569"/>
                  <a:pt x="1" y="691"/>
                  <a:pt x="142" y="772"/>
                </a:cubicBezTo>
                <a:lnTo>
                  <a:pt x="1461" y="1522"/>
                </a:lnTo>
                <a:cubicBezTo>
                  <a:pt x="1522" y="1563"/>
                  <a:pt x="1603" y="1583"/>
                  <a:pt x="1687" y="1583"/>
                </a:cubicBezTo>
                <a:cubicBezTo>
                  <a:pt x="1770" y="1583"/>
                  <a:pt x="1857" y="1563"/>
                  <a:pt x="1927" y="1522"/>
                </a:cubicBezTo>
                <a:lnTo>
                  <a:pt x="2679" y="1097"/>
                </a:lnTo>
                <a:cubicBezTo>
                  <a:pt x="2800" y="1016"/>
                  <a:pt x="2800" y="894"/>
                  <a:pt x="2679" y="813"/>
                </a:cubicBezTo>
                <a:lnTo>
                  <a:pt x="1359" y="61"/>
                </a:lnTo>
                <a:cubicBezTo>
                  <a:pt x="1288" y="21"/>
                  <a:pt x="1202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64"/>
          <p:cNvSpPr/>
          <p:nvPr/>
        </p:nvSpPr>
        <p:spPr>
          <a:xfrm flipH="1">
            <a:off x="3050542" y="2879922"/>
            <a:ext cx="120835" cy="68549"/>
          </a:xfrm>
          <a:custGeom>
            <a:avLst/>
            <a:gdLst/>
            <a:ahLst/>
            <a:cxnLst/>
            <a:rect l="l" t="t" r="r" b="b"/>
            <a:pathLst>
              <a:path w="2801" h="1589" extrusionOk="0">
                <a:moveTo>
                  <a:pt x="1119" y="1"/>
                </a:moveTo>
                <a:cubicBezTo>
                  <a:pt x="1035" y="1"/>
                  <a:pt x="954" y="21"/>
                  <a:pt x="893" y="61"/>
                </a:cubicBezTo>
                <a:lnTo>
                  <a:pt x="123" y="508"/>
                </a:lnTo>
                <a:cubicBezTo>
                  <a:pt x="1" y="569"/>
                  <a:pt x="1" y="691"/>
                  <a:pt x="123" y="772"/>
                </a:cubicBezTo>
                <a:lnTo>
                  <a:pt x="1442" y="1543"/>
                </a:lnTo>
                <a:cubicBezTo>
                  <a:pt x="1513" y="1573"/>
                  <a:pt x="1599" y="1588"/>
                  <a:pt x="1682" y="1588"/>
                </a:cubicBezTo>
                <a:cubicBezTo>
                  <a:pt x="1766" y="1588"/>
                  <a:pt x="1847" y="1573"/>
                  <a:pt x="1908" y="1543"/>
                </a:cubicBezTo>
                <a:lnTo>
                  <a:pt x="2679" y="1097"/>
                </a:lnTo>
                <a:cubicBezTo>
                  <a:pt x="2800" y="1016"/>
                  <a:pt x="2800" y="894"/>
                  <a:pt x="2679" y="832"/>
                </a:cubicBezTo>
                <a:lnTo>
                  <a:pt x="1361" y="61"/>
                </a:lnTo>
                <a:cubicBezTo>
                  <a:pt x="1289" y="21"/>
                  <a:pt x="1203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64"/>
          <p:cNvSpPr/>
          <p:nvPr/>
        </p:nvSpPr>
        <p:spPr>
          <a:xfrm flipH="1">
            <a:off x="2949852" y="2938377"/>
            <a:ext cx="120835" cy="67859"/>
          </a:xfrm>
          <a:custGeom>
            <a:avLst/>
            <a:gdLst/>
            <a:ahLst/>
            <a:cxnLst/>
            <a:rect l="l" t="t" r="r" b="b"/>
            <a:pathLst>
              <a:path w="2801" h="1573" extrusionOk="0">
                <a:moveTo>
                  <a:pt x="1114" y="0"/>
                </a:moveTo>
                <a:cubicBezTo>
                  <a:pt x="1030" y="0"/>
                  <a:pt x="944" y="15"/>
                  <a:pt x="872" y="45"/>
                </a:cubicBezTo>
                <a:lnTo>
                  <a:pt x="122" y="492"/>
                </a:lnTo>
                <a:cubicBezTo>
                  <a:pt x="1" y="573"/>
                  <a:pt x="1" y="695"/>
                  <a:pt x="122" y="756"/>
                </a:cubicBezTo>
                <a:lnTo>
                  <a:pt x="1440" y="1527"/>
                </a:lnTo>
                <a:cubicBezTo>
                  <a:pt x="1512" y="1557"/>
                  <a:pt x="1598" y="1572"/>
                  <a:pt x="1682" y="1572"/>
                </a:cubicBezTo>
                <a:cubicBezTo>
                  <a:pt x="1766" y="1572"/>
                  <a:pt x="1847" y="1557"/>
                  <a:pt x="1908" y="1527"/>
                </a:cubicBezTo>
                <a:lnTo>
                  <a:pt x="2657" y="1081"/>
                </a:lnTo>
                <a:cubicBezTo>
                  <a:pt x="2800" y="1000"/>
                  <a:pt x="2800" y="897"/>
                  <a:pt x="2679" y="816"/>
                </a:cubicBezTo>
                <a:lnTo>
                  <a:pt x="1340" y="45"/>
                </a:lnTo>
                <a:cubicBezTo>
                  <a:pt x="1279" y="15"/>
                  <a:pt x="1198" y="0"/>
                  <a:pt x="1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64"/>
          <p:cNvSpPr/>
          <p:nvPr/>
        </p:nvSpPr>
        <p:spPr>
          <a:xfrm flipH="1">
            <a:off x="2849248" y="2996358"/>
            <a:ext cx="120835" cy="68291"/>
          </a:xfrm>
          <a:custGeom>
            <a:avLst/>
            <a:gdLst/>
            <a:ahLst/>
            <a:cxnLst/>
            <a:rect l="l" t="t" r="r" b="b"/>
            <a:pathLst>
              <a:path w="2801" h="1583" extrusionOk="0">
                <a:moveTo>
                  <a:pt x="1114" y="1"/>
                </a:moveTo>
                <a:cubicBezTo>
                  <a:pt x="1031" y="1"/>
                  <a:pt x="945" y="21"/>
                  <a:pt x="874" y="61"/>
                </a:cubicBezTo>
                <a:lnTo>
                  <a:pt x="123" y="487"/>
                </a:lnTo>
                <a:cubicBezTo>
                  <a:pt x="1" y="568"/>
                  <a:pt x="1" y="689"/>
                  <a:pt x="123" y="771"/>
                </a:cubicBezTo>
                <a:lnTo>
                  <a:pt x="1442" y="1522"/>
                </a:lnTo>
                <a:cubicBezTo>
                  <a:pt x="1513" y="1563"/>
                  <a:pt x="1599" y="1583"/>
                  <a:pt x="1682" y="1583"/>
                </a:cubicBezTo>
                <a:cubicBezTo>
                  <a:pt x="1766" y="1583"/>
                  <a:pt x="1847" y="1563"/>
                  <a:pt x="1908" y="1522"/>
                </a:cubicBezTo>
                <a:lnTo>
                  <a:pt x="2659" y="1095"/>
                </a:lnTo>
                <a:cubicBezTo>
                  <a:pt x="2800" y="1014"/>
                  <a:pt x="2800" y="892"/>
                  <a:pt x="2659" y="811"/>
                </a:cubicBezTo>
                <a:lnTo>
                  <a:pt x="1340" y="61"/>
                </a:lnTo>
                <a:cubicBezTo>
                  <a:pt x="1279" y="21"/>
                  <a:pt x="1198" y="1"/>
                  <a:pt x="1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64"/>
          <p:cNvSpPr/>
          <p:nvPr/>
        </p:nvSpPr>
        <p:spPr>
          <a:xfrm flipH="1">
            <a:off x="2749463" y="3054124"/>
            <a:ext cx="120835" cy="68291"/>
          </a:xfrm>
          <a:custGeom>
            <a:avLst/>
            <a:gdLst/>
            <a:ahLst/>
            <a:cxnLst/>
            <a:rect l="l" t="t" r="r" b="b"/>
            <a:pathLst>
              <a:path w="2801" h="1583" extrusionOk="0">
                <a:moveTo>
                  <a:pt x="1127" y="0"/>
                </a:moveTo>
                <a:cubicBezTo>
                  <a:pt x="1040" y="0"/>
                  <a:pt x="954" y="21"/>
                  <a:pt x="893" y="61"/>
                </a:cubicBezTo>
                <a:lnTo>
                  <a:pt x="143" y="508"/>
                </a:lnTo>
                <a:cubicBezTo>
                  <a:pt x="1" y="568"/>
                  <a:pt x="1" y="689"/>
                  <a:pt x="143" y="771"/>
                </a:cubicBezTo>
                <a:lnTo>
                  <a:pt x="1461" y="1522"/>
                </a:lnTo>
                <a:cubicBezTo>
                  <a:pt x="1522" y="1563"/>
                  <a:pt x="1609" y="1583"/>
                  <a:pt x="1695" y="1583"/>
                </a:cubicBezTo>
                <a:cubicBezTo>
                  <a:pt x="1781" y="1583"/>
                  <a:pt x="1868" y="1563"/>
                  <a:pt x="1929" y="1522"/>
                </a:cubicBezTo>
                <a:lnTo>
                  <a:pt x="2678" y="1095"/>
                </a:lnTo>
                <a:cubicBezTo>
                  <a:pt x="2800" y="1014"/>
                  <a:pt x="2800" y="892"/>
                  <a:pt x="2678" y="832"/>
                </a:cubicBezTo>
                <a:lnTo>
                  <a:pt x="1361" y="61"/>
                </a:lnTo>
                <a:cubicBezTo>
                  <a:pt x="1300" y="21"/>
                  <a:pt x="1213" y="0"/>
                  <a:pt x="11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64"/>
          <p:cNvSpPr/>
          <p:nvPr/>
        </p:nvSpPr>
        <p:spPr>
          <a:xfrm flipH="1">
            <a:off x="2648816" y="3112493"/>
            <a:ext cx="120792" cy="67902"/>
          </a:xfrm>
          <a:custGeom>
            <a:avLst/>
            <a:gdLst/>
            <a:ahLst/>
            <a:cxnLst/>
            <a:rect l="l" t="t" r="r" b="b"/>
            <a:pathLst>
              <a:path w="2800" h="1574" extrusionOk="0">
                <a:moveTo>
                  <a:pt x="1119" y="1"/>
                </a:moveTo>
                <a:cubicBezTo>
                  <a:pt x="1035" y="1"/>
                  <a:pt x="954" y="16"/>
                  <a:pt x="893" y="47"/>
                </a:cubicBezTo>
                <a:lnTo>
                  <a:pt x="142" y="494"/>
                </a:lnTo>
                <a:cubicBezTo>
                  <a:pt x="0" y="575"/>
                  <a:pt x="0" y="675"/>
                  <a:pt x="142" y="756"/>
                </a:cubicBezTo>
                <a:lnTo>
                  <a:pt x="1461" y="1527"/>
                </a:lnTo>
                <a:cubicBezTo>
                  <a:pt x="1522" y="1558"/>
                  <a:pt x="1603" y="1574"/>
                  <a:pt x="1687" y="1574"/>
                </a:cubicBezTo>
                <a:cubicBezTo>
                  <a:pt x="1770" y="1574"/>
                  <a:pt x="1856" y="1558"/>
                  <a:pt x="1927" y="1527"/>
                </a:cubicBezTo>
                <a:lnTo>
                  <a:pt x="2678" y="1081"/>
                </a:lnTo>
                <a:cubicBezTo>
                  <a:pt x="2800" y="1000"/>
                  <a:pt x="2800" y="899"/>
                  <a:pt x="2678" y="818"/>
                </a:cubicBezTo>
                <a:lnTo>
                  <a:pt x="1359" y="47"/>
                </a:lnTo>
                <a:cubicBezTo>
                  <a:pt x="1288" y="16"/>
                  <a:pt x="1202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64"/>
          <p:cNvSpPr/>
          <p:nvPr/>
        </p:nvSpPr>
        <p:spPr>
          <a:xfrm flipH="1">
            <a:off x="2548169" y="3170474"/>
            <a:ext cx="120835" cy="68334"/>
          </a:xfrm>
          <a:custGeom>
            <a:avLst/>
            <a:gdLst/>
            <a:ahLst/>
            <a:cxnLst/>
            <a:rect l="l" t="t" r="r" b="b"/>
            <a:pathLst>
              <a:path w="2801" h="1584" extrusionOk="0">
                <a:moveTo>
                  <a:pt x="1119" y="1"/>
                </a:moveTo>
                <a:cubicBezTo>
                  <a:pt x="1035" y="1"/>
                  <a:pt x="954" y="21"/>
                  <a:pt x="893" y="62"/>
                </a:cubicBezTo>
                <a:lnTo>
                  <a:pt x="122" y="489"/>
                </a:lnTo>
                <a:cubicBezTo>
                  <a:pt x="1" y="570"/>
                  <a:pt x="1" y="691"/>
                  <a:pt x="143" y="751"/>
                </a:cubicBezTo>
                <a:lnTo>
                  <a:pt x="1461" y="1522"/>
                </a:lnTo>
                <a:cubicBezTo>
                  <a:pt x="1522" y="1563"/>
                  <a:pt x="1603" y="1583"/>
                  <a:pt x="1687" y="1583"/>
                </a:cubicBezTo>
                <a:cubicBezTo>
                  <a:pt x="1771" y="1583"/>
                  <a:pt x="1857" y="1563"/>
                  <a:pt x="1929" y="1522"/>
                </a:cubicBezTo>
                <a:lnTo>
                  <a:pt x="2678" y="1076"/>
                </a:lnTo>
                <a:cubicBezTo>
                  <a:pt x="2800" y="1016"/>
                  <a:pt x="2800" y="894"/>
                  <a:pt x="2678" y="813"/>
                </a:cubicBezTo>
                <a:lnTo>
                  <a:pt x="1361" y="62"/>
                </a:lnTo>
                <a:cubicBezTo>
                  <a:pt x="1289" y="21"/>
                  <a:pt x="1203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64"/>
          <p:cNvSpPr/>
          <p:nvPr/>
        </p:nvSpPr>
        <p:spPr>
          <a:xfrm flipH="1">
            <a:off x="2447522" y="3228240"/>
            <a:ext cx="120792" cy="68334"/>
          </a:xfrm>
          <a:custGeom>
            <a:avLst/>
            <a:gdLst/>
            <a:ahLst/>
            <a:cxnLst/>
            <a:rect l="l" t="t" r="r" b="b"/>
            <a:pathLst>
              <a:path w="2800" h="1584" extrusionOk="0">
                <a:moveTo>
                  <a:pt x="1116" y="1"/>
                </a:moveTo>
                <a:cubicBezTo>
                  <a:pt x="1035" y="1"/>
                  <a:pt x="954" y="21"/>
                  <a:pt x="893" y="62"/>
                </a:cubicBezTo>
                <a:lnTo>
                  <a:pt x="122" y="488"/>
                </a:lnTo>
                <a:cubicBezTo>
                  <a:pt x="0" y="570"/>
                  <a:pt x="0" y="691"/>
                  <a:pt x="122" y="772"/>
                </a:cubicBezTo>
                <a:lnTo>
                  <a:pt x="1461" y="1522"/>
                </a:lnTo>
                <a:cubicBezTo>
                  <a:pt x="1522" y="1563"/>
                  <a:pt x="1603" y="1583"/>
                  <a:pt x="1684" y="1583"/>
                </a:cubicBezTo>
                <a:cubicBezTo>
                  <a:pt x="1765" y="1583"/>
                  <a:pt x="1846" y="1563"/>
                  <a:pt x="1907" y="1522"/>
                </a:cubicBezTo>
                <a:lnTo>
                  <a:pt x="2678" y="1097"/>
                </a:lnTo>
                <a:cubicBezTo>
                  <a:pt x="2800" y="1016"/>
                  <a:pt x="2800" y="894"/>
                  <a:pt x="2678" y="813"/>
                </a:cubicBezTo>
                <a:lnTo>
                  <a:pt x="1339" y="62"/>
                </a:lnTo>
                <a:cubicBezTo>
                  <a:pt x="1278" y="21"/>
                  <a:pt x="1197" y="1"/>
                  <a:pt x="11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64"/>
          <p:cNvSpPr/>
          <p:nvPr/>
        </p:nvSpPr>
        <p:spPr>
          <a:xfrm flipH="1">
            <a:off x="2346875" y="3286005"/>
            <a:ext cx="120835" cy="68549"/>
          </a:xfrm>
          <a:custGeom>
            <a:avLst/>
            <a:gdLst/>
            <a:ahLst/>
            <a:cxnLst/>
            <a:rect l="l" t="t" r="r" b="b"/>
            <a:pathLst>
              <a:path w="2801" h="1589" extrusionOk="0">
                <a:moveTo>
                  <a:pt x="1114" y="1"/>
                </a:moveTo>
                <a:cubicBezTo>
                  <a:pt x="1030" y="1"/>
                  <a:pt x="944" y="21"/>
                  <a:pt x="874" y="62"/>
                </a:cubicBezTo>
                <a:lnTo>
                  <a:pt x="122" y="508"/>
                </a:lnTo>
                <a:cubicBezTo>
                  <a:pt x="1" y="570"/>
                  <a:pt x="1" y="691"/>
                  <a:pt x="122" y="772"/>
                </a:cubicBezTo>
                <a:lnTo>
                  <a:pt x="1442" y="1543"/>
                </a:lnTo>
                <a:cubicBezTo>
                  <a:pt x="1512" y="1573"/>
                  <a:pt x="1598" y="1588"/>
                  <a:pt x="1682" y="1588"/>
                </a:cubicBezTo>
                <a:cubicBezTo>
                  <a:pt x="1766" y="1588"/>
                  <a:pt x="1847" y="1573"/>
                  <a:pt x="1908" y="1543"/>
                </a:cubicBezTo>
                <a:lnTo>
                  <a:pt x="2659" y="1097"/>
                </a:lnTo>
                <a:cubicBezTo>
                  <a:pt x="2800" y="1016"/>
                  <a:pt x="2800" y="894"/>
                  <a:pt x="2659" y="832"/>
                </a:cubicBezTo>
                <a:lnTo>
                  <a:pt x="1340" y="62"/>
                </a:lnTo>
                <a:cubicBezTo>
                  <a:pt x="1279" y="21"/>
                  <a:pt x="1197" y="1"/>
                  <a:pt x="1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64"/>
          <p:cNvSpPr/>
          <p:nvPr/>
        </p:nvSpPr>
        <p:spPr>
          <a:xfrm flipH="1">
            <a:off x="2246227" y="3344460"/>
            <a:ext cx="120792" cy="68549"/>
          </a:xfrm>
          <a:custGeom>
            <a:avLst/>
            <a:gdLst/>
            <a:ahLst/>
            <a:cxnLst/>
            <a:rect l="l" t="t" r="r" b="b"/>
            <a:pathLst>
              <a:path w="2800" h="1589" extrusionOk="0">
                <a:moveTo>
                  <a:pt x="1114" y="0"/>
                </a:moveTo>
                <a:cubicBezTo>
                  <a:pt x="1030" y="0"/>
                  <a:pt x="943" y="15"/>
                  <a:pt x="872" y="45"/>
                </a:cubicBezTo>
                <a:lnTo>
                  <a:pt x="122" y="492"/>
                </a:lnTo>
                <a:cubicBezTo>
                  <a:pt x="0" y="573"/>
                  <a:pt x="0" y="695"/>
                  <a:pt x="122" y="756"/>
                </a:cubicBezTo>
                <a:lnTo>
                  <a:pt x="1440" y="1527"/>
                </a:lnTo>
                <a:cubicBezTo>
                  <a:pt x="1511" y="1568"/>
                  <a:pt x="1598" y="1588"/>
                  <a:pt x="1682" y="1588"/>
                </a:cubicBezTo>
                <a:cubicBezTo>
                  <a:pt x="1765" y="1588"/>
                  <a:pt x="1846" y="1568"/>
                  <a:pt x="1907" y="1527"/>
                </a:cubicBezTo>
                <a:lnTo>
                  <a:pt x="2657" y="1081"/>
                </a:lnTo>
                <a:cubicBezTo>
                  <a:pt x="2800" y="1019"/>
                  <a:pt x="2800" y="898"/>
                  <a:pt x="2657" y="816"/>
                </a:cubicBezTo>
                <a:lnTo>
                  <a:pt x="1339" y="45"/>
                </a:lnTo>
                <a:cubicBezTo>
                  <a:pt x="1278" y="15"/>
                  <a:pt x="1197" y="0"/>
                  <a:pt x="1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64"/>
          <p:cNvSpPr/>
          <p:nvPr/>
        </p:nvSpPr>
        <p:spPr>
          <a:xfrm flipH="1">
            <a:off x="2146443" y="3402442"/>
            <a:ext cx="120792" cy="68334"/>
          </a:xfrm>
          <a:custGeom>
            <a:avLst/>
            <a:gdLst/>
            <a:ahLst/>
            <a:cxnLst/>
            <a:rect l="l" t="t" r="r" b="b"/>
            <a:pathLst>
              <a:path w="2800" h="1584" extrusionOk="0">
                <a:moveTo>
                  <a:pt x="1126" y="1"/>
                </a:moveTo>
                <a:cubicBezTo>
                  <a:pt x="1040" y="1"/>
                  <a:pt x="954" y="21"/>
                  <a:pt x="893" y="62"/>
                </a:cubicBezTo>
                <a:lnTo>
                  <a:pt x="141" y="487"/>
                </a:lnTo>
                <a:cubicBezTo>
                  <a:pt x="0" y="568"/>
                  <a:pt x="20" y="690"/>
                  <a:pt x="141" y="771"/>
                </a:cubicBezTo>
                <a:lnTo>
                  <a:pt x="1461" y="1522"/>
                </a:lnTo>
                <a:cubicBezTo>
                  <a:pt x="1522" y="1563"/>
                  <a:pt x="1608" y="1583"/>
                  <a:pt x="1694" y="1583"/>
                </a:cubicBezTo>
                <a:cubicBezTo>
                  <a:pt x="1780" y="1583"/>
                  <a:pt x="1866" y="1563"/>
                  <a:pt x="1927" y="1522"/>
                </a:cubicBezTo>
                <a:lnTo>
                  <a:pt x="2678" y="1095"/>
                </a:lnTo>
                <a:cubicBezTo>
                  <a:pt x="2800" y="1014"/>
                  <a:pt x="2800" y="892"/>
                  <a:pt x="2678" y="811"/>
                </a:cubicBezTo>
                <a:lnTo>
                  <a:pt x="1359" y="62"/>
                </a:lnTo>
                <a:cubicBezTo>
                  <a:pt x="1298" y="21"/>
                  <a:pt x="1212" y="1"/>
                  <a:pt x="11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64"/>
          <p:cNvSpPr/>
          <p:nvPr/>
        </p:nvSpPr>
        <p:spPr>
          <a:xfrm flipH="1">
            <a:off x="2045839" y="3460207"/>
            <a:ext cx="120792" cy="68506"/>
          </a:xfrm>
          <a:custGeom>
            <a:avLst/>
            <a:gdLst/>
            <a:ahLst/>
            <a:cxnLst/>
            <a:rect l="l" t="t" r="r" b="b"/>
            <a:pathLst>
              <a:path w="2800" h="1588" extrusionOk="0">
                <a:moveTo>
                  <a:pt x="1127" y="1"/>
                </a:moveTo>
                <a:cubicBezTo>
                  <a:pt x="1040" y="1"/>
                  <a:pt x="954" y="21"/>
                  <a:pt x="893" y="61"/>
                </a:cubicBezTo>
                <a:lnTo>
                  <a:pt x="143" y="508"/>
                </a:lnTo>
                <a:cubicBezTo>
                  <a:pt x="0" y="568"/>
                  <a:pt x="0" y="690"/>
                  <a:pt x="143" y="771"/>
                </a:cubicBezTo>
                <a:lnTo>
                  <a:pt x="1461" y="1542"/>
                </a:lnTo>
                <a:cubicBezTo>
                  <a:pt x="1522" y="1572"/>
                  <a:pt x="1603" y="1588"/>
                  <a:pt x="1687" y="1588"/>
                </a:cubicBezTo>
                <a:cubicBezTo>
                  <a:pt x="1771" y="1588"/>
                  <a:pt x="1857" y="1572"/>
                  <a:pt x="1928" y="1542"/>
                </a:cubicBezTo>
                <a:lnTo>
                  <a:pt x="2678" y="1095"/>
                </a:lnTo>
                <a:cubicBezTo>
                  <a:pt x="2800" y="1014"/>
                  <a:pt x="2800" y="892"/>
                  <a:pt x="2678" y="832"/>
                </a:cubicBezTo>
                <a:lnTo>
                  <a:pt x="1360" y="61"/>
                </a:lnTo>
                <a:cubicBezTo>
                  <a:pt x="1299" y="21"/>
                  <a:pt x="1213" y="1"/>
                  <a:pt x="11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64"/>
          <p:cNvSpPr/>
          <p:nvPr/>
        </p:nvSpPr>
        <p:spPr>
          <a:xfrm flipH="1">
            <a:off x="1922371" y="3518619"/>
            <a:ext cx="143570" cy="81664"/>
          </a:xfrm>
          <a:custGeom>
            <a:avLst/>
            <a:gdLst/>
            <a:ahLst/>
            <a:cxnLst/>
            <a:rect l="l" t="t" r="r" b="b"/>
            <a:pathLst>
              <a:path w="3328" h="1893" extrusionOk="0">
                <a:moveTo>
                  <a:pt x="1118" y="0"/>
                </a:moveTo>
                <a:cubicBezTo>
                  <a:pt x="1035" y="0"/>
                  <a:pt x="954" y="16"/>
                  <a:pt x="893" y="46"/>
                </a:cubicBezTo>
                <a:lnTo>
                  <a:pt x="141" y="493"/>
                </a:lnTo>
                <a:cubicBezTo>
                  <a:pt x="0" y="574"/>
                  <a:pt x="0" y="696"/>
                  <a:pt x="141" y="756"/>
                </a:cubicBezTo>
                <a:lnTo>
                  <a:pt x="1988" y="1832"/>
                </a:lnTo>
                <a:cubicBezTo>
                  <a:pt x="2049" y="1872"/>
                  <a:pt x="2135" y="1893"/>
                  <a:pt x="2221" y="1893"/>
                </a:cubicBezTo>
                <a:cubicBezTo>
                  <a:pt x="2307" y="1893"/>
                  <a:pt x="2393" y="1872"/>
                  <a:pt x="2454" y="1832"/>
                </a:cubicBezTo>
                <a:lnTo>
                  <a:pt x="3205" y="1385"/>
                </a:lnTo>
                <a:cubicBezTo>
                  <a:pt x="3327" y="1324"/>
                  <a:pt x="3327" y="1202"/>
                  <a:pt x="3205" y="1121"/>
                </a:cubicBezTo>
                <a:lnTo>
                  <a:pt x="1359" y="46"/>
                </a:lnTo>
                <a:cubicBezTo>
                  <a:pt x="1288" y="16"/>
                  <a:pt x="1202" y="0"/>
                  <a:pt x="11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64"/>
          <p:cNvSpPr/>
          <p:nvPr/>
        </p:nvSpPr>
        <p:spPr>
          <a:xfrm flipH="1">
            <a:off x="1798125" y="3589758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127" y="0"/>
                </a:moveTo>
                <a:cubicBezTo>
                  <a:pt x="1041" y="0"/>
                  <a:pt x="954" y="20"/>
                  <a:pt x="893" y="61"/>
                </a:cubicBezTo>
                <a:lnTo>
                  <a:pt x="144" y="486"/>
                </a:lnTo>
                <a:cubicBezTo>
                  <a:pt x="1" y="567"/>
                  <a:pt x="1" y="689"/>
                  <a:pt x="144" y="770"/>
                </a:cubicBezTo>
                <a:lnTo>
                  <a:pt x="2010" y="1846"/>
                </a:lnTo>
                <a:cubicBezTo>
                  <a:pt x="2071" y="1887"/>
                  <a:pt x="2152" y="1907"/>
                  <a:pt x="2236" y="1907"/>
                </a:cubicBezTo>
                <a:cubicBezTo>
                  <a:pt x="2319" y="1907"/>
                  <a:pt x="2405" y="1887"/>
                  <a:pt x="2476" y="1846"/>
                </a:cubicBezTo>
                <a:lnTo>
                  <a:pt x="3227" y="1400"/>
                </a:lnTo>
                <a:cubicBezTo>
                  <a:pt x="3349" y="1338"/>
                  <a:pt x="3349" y="1216"/>
                  <a:pt x="3227" y="1135"/>
                </a:cubicBezTo>
                <a:lnTo>
                  <a:pt x="1361" y="61"/>
                </a:lnTo>
                <a:cubicBezTo>
                  <a:pt x="1300" y="20"/>
                  <a:pt x="1213" y="0"/>
                  <a:pt x="11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64"/>
          <p:cNvSpPr/>
          <p:nvPr/>
        </p:nvSpPr>
        <p:spPr>
          <a:xfrm flipH="1">
            <a:off x="3224658" y="2865081"/>
            <a:ext cx="145339" cy="82311"/>
          </a:xfrm>
          <a:custGeom>
            <a:avLst/>
            <a:gdLst/>
            <a:ahLst/>
            <a:cxnLst/>
            <a:rect l="l" t="t" r="r" b="b"/>
            <a:pathLst>
              <a:path w="3369" h="1908" extrusionOk="0">
                <a:moveTo>
                  <a:pt x="1682" y="0"/>
                </a:moveTo>
                <a:cubicBezTo>
                  <a:pt x="1598" y="0"/>
                  <a:pt x="1511" y="21"/>
                  <a:pt x="1440" y="61"/>
                </a:cubicBezTo>
                <a:lnTo>
                  <a:pt x="142" y="811"/>
                </a:lnTo>
                <a:cubicBezTo>
                  <a:pt x="1" y="892"/>
                  <a:pt x="1" y="1014"/>
                  <a:pt x="142" y="1095"/>
                </a:cubicBezTo>
                <a:lnTo>
                  <a:pt x="1461" y="1847"/>
                </a:lnTo>
                <a:cubicBezTo>
                  <a:pt x="1522" y="1887"/>
                  <a:pt x="1603" y="1907"/>
                  <a:pt x="1687" y="1907"/>
                </a:cubicBezTo>
                <a:cubicBezTo>
                  <a:pt x="1770" y="1907"/>
                  <a:pt x="1856" y="1887"/>
                  <a:pt x="1927" y="1847"/>
                </a:cubicBezTo>
                <a:lnTo>
                  <a:pt x="3225" y="1095"/>
                </a:lnTo>
                <a:cubicBezTo>
                  <a:pt x="3368" y="1014"/>
                  <a:pt x="3368" y="892"/>
                  <a:pt x="3225" y="811"/>
                </a:cubicBezTo>
                <a:lnTo>
                  <a:pt x="1907" y="61"/>
                </a:lnTo>
                <a:cubicBezTo>
                  <a:pt x="1847" y="21"/>
                  <a:pt x="1765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64"/>
          <p:cNvSpPr/>
          <p:nvPr/>
        </p:nvSpPr>
        <p:spPr>
          <a:xfrm flipH="1">
            <a:off x="3124054" y="2922847"/>
            <a:ext cx="145339" cy="82527"/>
          </a:xfrm>
          <a:custGeom>
            <a:avLst/>
            <a:gdLst/>
            <a:ahLst/>
            <a:cxnLst/>
            <a:rect l="l" t="t" r="r" b="b"/>
            <a:pathLst>
              <a:path w="3369" h="1913" extrusionOk="0">
                <a:moveTo>
                  <a:pt x="1682" y="0"/>
                </a:moveTo>
                <a:cubicBezTo>
                  <a:pt x="1599" y="0"/>
                  <a:pt x="1512" y="21"/>
                  <a:pt x="1442" y="61"/>
                </a:cubicBezTo>
                <a:lnTo>
                  <a:pt x="144" y="832"/>
                </a:lnTo>
                <a:cubicBezTo>
                  <a:pt x="1" y="892"/>
                  <a:pt x="1" y="1014"/>
                  <a:pt x="144" y="1095"/>
                </a:cubicBezTo>
                <a:lnTo>
                  <a:pt x="1461" y="1866"/>
                </a:lnTo>
                <a:cubicBezTo>
                  <a:pt x="1522" y="1897"/>
                  <a:pt x="1603" y="1912"/>
                  <a:pt x="1687" y="1912"/>
                </a:cubicBezTo>
                <a:cubicBezTo>
                  <a:pt x="1771" y="1912"/>
                  <a:pt x="1857" y="1897"/>
                  <a:pt x="1929" y="1866"/>
                </a:cubicBezTo>
                <a:lnTo>
                  <a:pt x="3227" y="1095"/>
                </a:lnTo>
                <a:cubicBezTo>
                  <a:pt x="3368" y="1014"/>
                  <a:pt x="3368" y="892"/>
                  <a:pt x="3227" y="832"/>
                </a:cubicBezTo>
                <a:lnTo>
                  <a:pt x="1908" y="61"/>
                </a:lnTo>
                <a:cubicBezTo>
                  <a:pt x="1847" y="21"/>
                  <a:pt x="1766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64"/>
          <p:cNvSpPr/>
          <p:nvPr/>
        </p:nvSpPr>
        <p:spPr>
          <a:xfrm flipH="1">
            <a:off x="3273667" y="2921941"/>
            <a:ext cx="194346" cy="110525"/>
          </a:xfrm>
          <a:custGeom>
            <a:avLst/>
            <a:gdLst/>
            <a:ahLst/>
            <a:cxnLst/>
            <a:rect l="l" t="t" r="r" b="b"/>
            <a:pathLst>
              <a:path w="4505" h="2562" extrusionOk="0">
                <a:moveTo>
                  <a:pt x="1682" y="0"/>
                </a:moveTo>
                <a:cubicBezTo>
                  <a:pt x="1598" y="0"/>
                  <a:pt x="1511" y="21"/>
                  <a:pt x="1440" y="61"/>
                </a:cubicBezTo>
                <a:lnTo>
                  <a:pt x="142" y="813"/>
                </a:lnTo>
                <a:cubicBezTo>
                  <a:pt x="0" y="894"/>
                  <a:pt x="0" y="1015"/>
                  <a:pt x="142" y="1097"/>
                </a:cubicBezTo>
                <a:lnTo>
                  <a:pt x="2597" y="2517"/>
                </a:lnTo>
                <a:cubicBezTo>
                  <a:pt x="2658" y="2547"/>
                  <a:pt x="2739" y="2562"/>
                  <a:pt x="2823" y="2562"/>
                </a:cubicBezTo>
                <a:cubicBezTo>
                  <a:pt x="2906" y="2562"/>
                  <a:pt x="2992" y="2547"/>
                  <a:pt x="3063" y="2517"/>
                </a:cubicBezTo>
                <a:lnTo>
                  <a:pt x="4361" y="1746"/>
                </a:lnTo>
                <a:cubicBezTo>
                  <a:pt x="4504" y="1665"/>
                  <a:pt x="4504" y="1543"/>
                  <a:pt x="4361" y="1481"/>
                </a:cubicBezTo>
                <a:lnTo>
                  <a:pt x="1907" y="61"/>
                </a:lnTo>
                <a:cubicBezTo>
                  <a:pt x="1846" y="21"/>
                  <a:pt x="1765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64"/>
          <p:cNvSpPr/>
          <p:nvPr/>
        </p:nvSpPr>
        <p:spPr>
          <a:xfrm flipH="1">
            <a:off x="3024270" y="2981216"/>
            <a:ext cx="144433" cy="81923"/>
          </a:xfrm>
          <a:custGeom>
            <a:avLst/>
            <a:gdLst/>
            <a:ahLst/>
            <a:cxnLst/>
            <a:rect l="l" t="t" r="r" b="b"/>
            <a:pathLst>
              <a:path w="3348" h="1899" extrusionOk="0">
                <a:moveTo>
                  <a:pt x="1666" y="1"/>
                </a:moveTo>
                <a:cubicBezTo>
                  <a:pt x="1582" y="1"/>
                  <a:pt x="1501" y="16"/>
                  <a:pt x="1440" y="47"/>
                </a:cubicBezTo>
                <a:lnTo>
                  <a:pt x="122" y="818"/>
                </a:lnTo>
                <a:cubicBezTo>
                  <a:pt x="1" y="899"/>
                  <a:pt x="1" y="1021"/>
                  <a:pt x="122" y="1081"/>
                </a:cubicBezTo>
                <a:lnTo>
                  <a:pt x="1461" y="1852"/>
                </a:lnTo>
                <a:cubicBezTo>
                  <a:pt x="1522" y="1883"/>
                  <a:pt x="1603" y="1898"/>
                  <a:pt x="1684" y="1898"/>
                </a:cubicBezTo>
                <a:cubicBezTo>
                  <a:pt x="1765" y="1898"/>
                  <a:pt x="1847" y="1883"/>
                  <a:pt x="1907" y="1852"/>
                </a:cubicBezTo>
                <a:lnTo>
                  <a:pt x="3225" y="1081"/>
                </a:lnTo>
                <a:cubicBezTo>
                  <a:pt x="3347" y="1021"/>
                  <a:pt x="3347" y="899"/>
                  <a:pt x="3225" y="818"/>
                </a:cubicBezTo>
                <a:lnTo>
                  <a:pt x="1907" y="47"/>
                </a:lnTo>
                <a:cubicBezTo>
                  <a:pt x="1836" y="16"/>
                  <a:pt x="1750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64"/>
          <p:cNvSpPr/>
          <p:nvPr/>
        </p:nvSpPr>
        <p:spPr>
          <a:xfrm flipH="1">
            <a:off x="3121424" y="3009473"/>
            <a:ext cx="194303" cy="110525"/>
          </a:xfrm>
          <a:custGeom>
            <a:avLst/>
            <a:gdLst/>
            <a:ahLst/>
            <a:cxnLst/>
            <a:rect l="l" t="t" r="r" b="b"/>
            <a:pathLst>
              <a:path w="4504" h="2562" extrusionOk="0">
                <a:moveTo>
                  <a:pt x="1674" y="0"/>
                </a:moveTo>
                <a:cubicBezTo>
                  <a:pt x="1587" y="0"/>
                  <a:pt x="1501" y="20"/>
                  <a:pt x="1440" y="61"/>
                </a:cubicBezTo>
                <a:lnTo>
                  <a:pt x="122" y="832"/>
                </a:lnTo>
                <a:cubicBezTo>
                  <a:pt x="0" y="893"/>
                  <a:pt x="0" y="1015"/>
                  <a:pt x="122" y="1096"/>
                </a:cubicBezTo>
                <a:lnTo>
                  <a:pt x="2597" y="2516"/>
                </a:lnTo>
                <a:cubicBezTo>
                  <a:pt x="2658" y="2546"/>
                  <a:pt x="2739" y="2561"/>
                  <a:pt x="2823" y="2561"/>
                </a:cubicBezTo>
                <a:cubicBezTo>
                  <a:pt x="2906" y="2561"/>
                  <a:pt x="2992" y="2546"/>
                  <a:pt x="3063" y="2516"/>
                </a:cubicBezTo>
                <a:lnTo>
                  <a:pt x="4361" y="1745"/>
                </a:lnTo>
                <a:cubicBezTo>
                  <a:pt x="4504" y="1664"/>
                  <a:pt x="4483" y="1562"/>
                  <a:pt x="4361" y="1481"/>
                </a:cubicBezTo>
                <a:lnTo>
                  <a:pt x="1907" y="61"/>
                </a:lnTo>
                <a:cubicBezTo>
                  <a:pt x="1846" y="20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64"/>
          <p:cNvSpPr/>
          <p:nvPr/>
        </p:nvSpPr>
        <p:spPr>
          <a:xfrm flipH="1">
            <a:off x="3320087" y="2978843"/>
            <a:ext cx="245121" cy="140076"/>
          </a:xfrm>
          <a:custGeom>
            <a:avLst/>
            <a:gdLst/>
            <a:ahLst/>
            <a:cxnLst/>
            <a:rect l="l" t="t" r="r" b="b"/>
            <a:pathLst>
              <a:path w="5682" h="3247" extrusionOk="0">
                <a:moveTo>
                  <a:pt x="1667" y="1"/>
                </a:moveTo>
                <a:cubicBezTo>
                  <a:pt x="1584" y="1"/>
                  <a:pt x="1503" y="21"/>
                  <a:pt x="1442" y="62"/>
                </a:cubicBezTo>
                <a:lnTo>
                  <a:pt x="122" y="811"/>
                </a:lnTo>
                <a:cubicBezTo>
                  <a:pt x="1" y="893"/>
                  <a:pt x="1" y="1014"/>
                  <a:pt x="122" y="1095"/>
                </a:cubicBezTo>
                <a:lnTo>
                  <a:pt x="3774" y="3186"/>
                </a:lnTo>
                <a:cubicBezTo>
                  <a:pt x="3835" y="3226"/>
                  <a:pt x="3921" y="3247"/>
                  <a:pt x="4008" y="3247"/>
                </a:cubicBezTo>
                <a:cubicBezTo>
                  <a:pt x="4094" y="3247"/>
                  <a:pt x="4181" y="3226"/>
                  <a:pt x="4241" y="3186"/>
                </a:cubicBezTo>
                <a:lnTo>
                  <a:pt x="5559" y="2434"/>
                </a:lnTo>
                <a:cubicBezTo>
                  <a:pt x="5681" y="2353"/>
                  <a:pt x="5681" y="2232"/>
                  <a:pt x="5559" y="2171"/>
                </a:cubicBezTo>
                <a:lnTo>
                  <a:pt x="1908" y="62"/>
                </a:lnTo>
                <a:cubicBezTo>
                  <a:pt x="1837" y="21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64"/>
          <p:cNvSpPr/>
          <p:nvPr/>
        </p:nvSpPr>
        <p:spPr>
          <a:xfrm flipH="1">
            <a:off x="3155752" y="2895875"/>
            <a:ext cx="143538" cy="81828"/>
          </a:xfrm>
          <a:custGeom>
            <a:avLst/>
            <a:gdLst/>
            <a:ahLst/>
            <a:cxnLst/>
            <a:rect l="l" t="t" r="r" b="b"/>
            <a:pathLst>
              <a:path w="3917" h="2233" extrusionOk="0">
                <a:moveTo>
                  <a:pt x="2235" y="1"/>
                </a:moveTo>
                <a:cubicBezTo>
                  <a:pt x="2152" y="1"/>
                  <a:pt x="2071" y="21"/>
                  <a:pt x="2010" y="61"/>
                </a:cubicBezTo>
                <a:lnTo>
                  <a:pt x="143" y="1137"/>
                </a:lnTo>
                <a:cubicBezTo>
                  <a:pt x="1" y="1219"/>
                  <a:pt x="1" y="1340"/>
                  <a:pt x="143" y="1400"/>
                </a:cubicBezTo>
                <a:lnTo>
                  <a:pt x="1461" y="2171"/>
                </a:lnTo>
                <a:cubicBezTo>
                  <a:pt x="1522" y="2212"/>
                  <a:pt x="1603" y="2232"/>
                  <a:pt x="1687" y="2232"/>
                </a:cubicBezTo>
                <a:cubicBezTo>
                  <a:pt x="1771" y="2232"/>
                  <a:pt x="1857" y="2212"/>
                  <a:pt x="1929" y="2171"/>
                </a:cubicBezTo>
                <a:lnTo>
                  <a:pt x="3795" y="1097"/>
                </a:lnTo>
                <a:cubicBezTo>
                  <a:pt x="3917" y="1016"/>
                  <a:pt x="3917" y="894"/>
                  <a:pt x="3795" y="813"/>
                </a:cubicBezTo>
                <a:lnTo>
                  <a:pt x="2476" y="61"/>
                </a:lnTo>
                <a:cubicBezTo>
                  <a:pt x="2405" y="21"/>
                  <a:pt x="2319" y="1"/>
                  <a:pt x="22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64"/>
          <p:cNvSpPr/>
          <p:nvPr/>
        </p:nvSpPr>
        <p:spPr>
          <a:xfrm flipH="1">
            <a:off x="3418145" y="3093468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34" y="1"/>
                </a:moveTo>
                <a:cubicBezTo>
                  <a:pt x="2150" y="1"/>
                  <a:pt x="2069" y="21"/>
                  <a:pt x="2008" y="61"/>
                </a:cubicBezTo>
                <a:lnTo>
                  <a:pt x="142" y="1157"/>
                </a:lnTo>
                <a:cubicBezTo>
                  <a:pt x="0" y="1219"/>
                  <a:pt x="0" y="1340"/>
                  <a:pt x="142" y="1421"/>
                </a:cubicBezTo>
                <a:lnTo>
                  <a:pt x="1461" y="2171"/>
                </a:lnTo>
                <a:cubicBezTo>
                  <a:pt x="1522" y="2212"/>
                  <a:pt x="1603" y="2232"/>
                  <a:pt x="1687" y="2232"/>
                </a:cubicBezTo>
                <a:cubicBezTo>
                  <a:pt x="1770" y="2232"/>
                  <a:pt x="1856" y="2212"/>
                  <a:pt x="1927" y="2171"/>
                </a:cubicBezTo>
                <a:lnTo>
                  <a:pt x="3793" y="1097"/>
                </a:lnTo>
                <a:cubicBezTo>
                  <a:pt x="3915" y="1016"/>
                  <a:pt x="3915" y="894"/>
                  <a:pt x="3793" y="832"/>
                </a:cubicBezTo>
                <a:lnTo>
                  <a:pt x="2475" y="61"/>
                </a:lnTo>
                <a:cubicBezTo>
                  <a:pt x="2404" y="21"/>
                  <a:pt x="2318" y="1"/>
                  <a:pt x="22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64"/>
          <p:cNvSpPr/>
          <p:nvPr/>
        </p:nvSpPr>
        <p:spPr>
          <a:xfrm flipH="1">
            <a:off x="3219438" y="3095021"/>
            <a:ext cx="145296" cy="81880"/>
          </a:xfrm>
          <a:custGeom>
            <a:avLst/>
            <a:gdLst/>
            <a:ahLst/>
            <a:cxnLst/>
            <a:rect l="l" t="t" r="r" b="b"/>
            <a:pathLst>
              <a:path w="3368" h="1898" extrusionOk="0">
                <a:moveTo>
                  <a:pt x="1681" y="0"/>
                </a:moveTo>
                <a:cubicBezTo>
                  <a:pt x="1598" y="0"/>
                  <a:pt x="1511" y="16"/>
                  <a:pt x="1440" y="47"/>
                </a:cubicBezTo>
                <a:lnTo>
                  <a:pt x="141" y="817"/>
                </a:lnTo>
                <a:cubicBezTo>
                  <a:pt x="0" y="899"/>
                  <a:pt x="0" y="999"/>
                  <a:pt x="141" y="1080"/>
                </a:cubicBezTo>
                <a:lnTo>
                  <a:pt x="1461" y="1851"/>
                </a:lnTo>
                <a:cubicBezTo>
                  <a:pt x="1522" y="1882"/>
                  <a:pt x="1603" y="1897"/>
                  <a:pt x="1686" y="1897"/>
                </a:cubicBezTo>
                <a:cubicBezTo>
                  <a:pt x="1770" y="1897"/>
                  <a:pt x="1856" y="1882"/>
                  <a:pt x="1927" y="1851"/>
                </a:cubicBezTo>
                <a:lnTo>
                  <a:pt x="3225" y="1080"/>
                </a:lnTo>
                <a:cubicBezTo>
                  <a:pt x="3368" y="999"/>
                  <a:pt x="3368" y="899"/>
                  <a:pt x="3225" y="817"/>
                </a:cubicBezTo>
                <a:lnTo>
                  <a:pt x="1907" y="47"/>
                </a:lnTo>
                <a:cubicBezTo>
                  <a:pt x="1846" y="16"/>
                  <a:pt x="1765" y="0"/>
                  <a:pt x="1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64"/>
          <p:cNvSpPr/>
          <p:nvPr/>
        </p:nvSpPr>
        <p:spPr>
          <a:xfrm flipH="1">
            <a:off x="3317454" y="3151924"/>
            <a:ext cx="168979" cy="95857"/>
          </a:xfrm>
          <a:custGeom>
            <a:avLst/>
            <a:gdLst/>
            <a:ahLst/>
            <a:cxnLst/>
            <a:rect l="l" t="t" r="r" b="b"/>
            <a:pathLst>
              <a:path w="3917" h="2222" extrusionOk="0">
                <a:moveTo>
                  <a:pt x="2230" y="0"/>
                </a:moveTo>
                <a:cubicBezTo>
                  <a:pt x="2146" y="0"/>
                  <a:pt x="2060" y="15"/>
                  <a:pt x="1989" y="45"/>
                </a:cubicBezTo>
                <a:lnTo>
                  <a:pt x="122" y="1141"/>
                </a:lnTo>
                <a:cubicBezTo>
                  <a:pt x="1" y="1203"/>
                  <a:pt x="1" y="1324"/>
                  <a:pt x="122" y="1405"/>
                </a:cubicBezTo>
                <a:lnTo>
                  <a:pt x="1461" y="2176"/>
                </a:lnTo>
                <a:cubicBezTo>
                  <a:pt x="1522" y="2206"/>
                  <a:pt x="1603" y="2221"/>
                  <a:pt x="1684" y="2221"/>
                </a:cubicBezTo>
                <a:cubicBezTo>
                  <a:pt x="1766" y="2221"/>
                  <a:pt x="1847" y="2206"/>
                  <a:pt x="1908" y="2176"/>
                </a:cubicBezTo>
                <a:lnTo>
                  <a:pt x="3795" y="1081"/>
                </a:lnTo>
                <a:cubicBezTo>
                  <a:pt x="3917" y="1000"/>
                  <a:pt x="3917" y="897"/>
                  <a:pt x="3795" y="816"/>
                </a:cubicBezTo>
                <a:lnTo>
                  <a:pt x="2456" y="45"/>
                </a:lnTo>
                <a:cubicBezTo>
                  <a:pt x="2395" y="15"/>
                  <a:pt x="2314" y="0"/>
                  <a:pt x="22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64"/>
          <p:cNvSpPr/>
          <p:nvPr/>
        </p:nvSpPr>
        <p:spPr>
          <a:xfrm flipH="1">
            <a:off x="2923623" y="3039197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7" y="1"/>
                </a:moveTo>
                <a:cubicBezTo>
                  <a:pt x="1584" y="1"/>
                  <a:pt x="1503" y="21"/>
                  <a:pt x="1442" y="62"/>
                </a:cubicBezTo>
                <a:lnTo>
                  <a:pt x="122" y="813"/>
                </a:lnTo>
                <a:cubicBezTo>
                  <a:pt x="1" y="894"/>
                  <a:pt x="1" y="1016"/>
                  <a:pt x="122" y="1097"/>
                </a:cubicBezTo>
                <a:lnTo>
                  <a:pt x="1442" y="1847"/>
                </a:lnTo>
                <a:cubicBezTo>
                  <a:pt x="1512" y="1887"/>
                  <a:pt x="1599" y="1908"/>
                  <a:pt x="1682" y="1908"/>
                </a:cubicBezTo>
                <a:cubicBezTo>
                  <a:pt x="1766" y="1908"/>
                  <a:pt x="1847" y="1887"/>
                  <a:pt x="1908" y="1847"/>
                </a:cubicBezTo>
                <a:lnTo>
                  <a:pt x="3227" y="1097"/>
                </a:lnTo>
                <a:cubicBezTo>
                  <a:pt x="3349" y="1016"/>
                  <a:pt x="3349" y="894"/>
                  <a:pt x="3227" y="813"/>
                </a:cubicBezTo>
                <a:lnTo>
                  <a:pt x="1908" y="62"/>
                </a:lnTo>
                <a:cubicBezTo>
                  <a:pt x="1837" y="21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64"/>
          <p:cNvSpPr/>
          <p:nvPr/>
        </p:nvSpPr>
        <p:spPr>
          <a:xfrm flipH="1">
            <a:off x="3021638" y="3096143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75" y="0"/>
                </a:moveTo>
                <a:cubicBezTo>
                  <a:pt x="1589" y="0"/>
                  <a:pt x="1503" y="21"/>
                  <a:pt x="1442" y="61"/>
                </a:cubicBezTo>
                <a:lnTo>
                  <a:pt x="122" y="811"/>
                </a:lnTo>
                <a:cubicBezTo>
                  <a:pt x="1" y="892"/>
                  <a:pt x="1" y="1014"/>
                  <a:pt x="122" y="1095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4" y="1907"/>
                </a:cubicBezTo>
                <a:cubicBezTo>
                  <a:pt x="1766" y="1907"/>
                  <a:pt x="1847" y="1887"/>
                  <a:pt x="1908" y="1846"/>
                </a:cubicBezTo>
                <a:lnTo>
                  <a:pt x="3227" y="1095"/>
                </a:lnTo>
                <a:cubicBezTo>
                  <a:pt x="3349" y="1014"/>
                  <a:pt x="3349" y="892"/>
                  <a:pt x="3227" y="811"/>
                </a:cubicBezTo>
                <a:lnTo>
                  <a:pt x="1908" y="61"/>
                </a:lnTo>
                <a:cubicBezTo>
                  <a:pt x="1847" y="21"/>
                  <a:pt x="1761" y="0"/>
                  <a:pt x="16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64"/>
          <p:cNvSpPr/>
          <p:nvPr/>
        </p:nvSpPr>
        <p:spPr>
          <a:xfrm flipH="1">
            <a:off x="3118791" y="3153002"/>
            <a:ext cx="145339" cy="82311"/>
          </a:xfrm>
          <a:custGeom>
            <a:avLst/>
            <a:gdLst/>
            <a:ahLst/>
            <a:cxnLst/>
            <a:rect l="l" t="t" r="r" b="b"/>
            <a:pathLst>
              <a:path w="3369" h="1908" extrusionOk="0">
                <a:moveTo>
                  <a:pt x="1682" y="0"/>
                </a:moveTo>
                <a:cubicBezTo>
                  <a:pt x="1598" y="0"/>
                  <a:pt x="1512" y="20"/>
                  <a:pt x="1442" y="61"/>
                </a:cubicBezTo>
                <a:lnTo>
                  <a:pt x="143" y="812"/>
                </a:lnTo>
                <a:cubicBezTo>
                  <a:pt x="0" y="894"/>
                  <a:pt x="0" y="1015"/>
                  <a:pt x="143" y="1096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7" y="1907"/>
                </a:cubicBezTo>
                <a:cubicBezTo>
                  <a:pt x="1771" y="1907"/>
                  <a:pt x="1857" y="1887"/>
                  <a:pt x="1929" y="1846"/>
                </a:cubicBezTo>
                <a:lnTo>
                  <a:pt x="3227" y="1096"/>
                </a:lnTo>
                <a:cubicBezTo>
                  <a:pt x="3368" y="1015"/>
                  <a:pt x="3368" y="894"/>
                  <a:pt x="3227" y="812"/>
                </a:cubicBezTo>
                <a:lnTo>
                  <a:pt x="1907" y="61"/>
                </a:lnTo>
                <a:cubicBezTo>
                  <a:pt x="1847" y="20"/>
                  <a:pt x="1765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64"/>
          <p:cNvSpPr/>
          <p:nvPr/>
        </p:nvSpPr>
        <p:spPr>
          <a:xfrm flipH="1">
            <a:off x="3216850" y="3209905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29" y="1"/>
                </a:moveTo>
                <a:cubicBezTo>
                  <a:pt x="2145" y="1"/>
                  <a:pt x="2059" y="21"/>
                  <a:pt x="1988" y="61"/>
                </a:cubicBezTo>
                <a:lnTo>
                  <a:pt x="122" y="1136"/>
                </a:lnTo>
                <a:cubicBezTo>
                  <a:pt x="0" y="1217"/>
                  <a:pt x="0" y="1339"/>
                  <a:pt x="122" y="1400"/>
                </a:cubicBezTo>
                <a:lnTo>
                  <a:pt x="1440" y="2171"/>
                </a:lnTo>
                <a:cubicBezTo>
                  <a:pt x="1511" y="2212"/>
                  <a:pt x="1598" y="2232"/>
                  <a:pt x="1682" y="2232"/>
                </a:cubicBezTo>
                <a:cubicBezTo>
                  <a:pt x="1765" y="2232"/>
                  <a:pt x="1846" y="2212"/>
                  <a:pt x="1907" y="2171"/>
                </a:cubicBezTo>
                <a:lnTo>
                  <a:pt x="3774" y="1095"/>
                </a:lnTo>
                <a:cubicBezTo>
                  <a:pt x="3915" y="1014"/>
                  <a:pt x="3915" y="892"/>
                  <a:pt x="3774" y="811"/>
                </a:cubicBezTo>
                <a:lnTo>
                  <a:pt x="2454" y="61"/>
                </a:lnTo>
                <a:cubicBezTo>
                  <a:pt x="2393" y="21"/>
                  <a:pt x="2312" y="1"/>
                  <a:pt x="22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64"/>
          <p:cNvSpPr/>
          <p:nvPr/>
        </p:nvSpPr>
        <p:spPr>
          <a:xfrm flipH="1">
            <a:off x="2822976" y="3096962"/>
            <a:ext cx="144433" cy="82311"/>
          </a:xfrm>
          <a:custGeom>
            <a:avLst/>
            <a:gdLst/>
            <a:ahLst/>
            <a:cxnLst/>
            <a:rect l="l" t="t" r="r" b="b"/>
            <a:pathLst>
              <a:path w="3348" h="1908" extrusionOk="0">
                <a:moveTo>
                  <a:pt x="1666" y="1"/>
                </a:moveTo>
                <a:cubicBezTo>
                  <a:pt x="1582" y="1"/>
                  <a:pt x="1501" y="21"/>
                  <a:pt x="1440" y="62"/>
                </a:cubicBezTo>
                <a:lnTo>
                  <a:pt x="122" y="832"/>
                </a:lnTo>
                <a:cubicBezTo>
                  <a:pt x="1" y="894"/>
                  <a:pt x="1" y="1016"/>
                  <a:pt x="122" y="1097"/>
                </a:cubicBezTo>
                <a:lnTo>
                  <a:pt x="1440" y="1847"/>
                </a:lnTo>
                <a:cubicBezTo>
                  <a:pt x="1501" y="1887"/>
                  <a:pt x="1587" y="1908"/>
                  <a:pt x="1674" y="1908"/>
                </a:cubicBezTo>
                <a:cubicBezTo>
                  <a:pt x="1760" y="1908"/>
                  <a:pt x="1847" y="1887"/>
                  <a:pt x="1907" y="1847"/>
                </a:cubicBezTo>
                <a:lnTo>
                  <a:pt x="3225" y="1097"/>
                </a:lnTo>
                <a:cubicBezTo>
                  <a:pt x="3347" y="1016"/>
                  <a:pt x="3347" y="894"/>
                  <a:pt x="3225" y="832"/>
                </a:cubicBezTo>
                <a:lnTo>
                  <a:pt x="1907" y="62"/>
                </a:lnTo>
                <a:cubicBezTo>
                  <a:pt x="1836" y="21"/>
                  <a:pt x="1750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64"/>
          <p:cNvSpPr/>
          <p:nvPr/>
        </p:nvSpPr>
        <p:spPr>
          <a:xfrm flipH="1">
            <a:off x="2722328" y="3155418"/>
            <a:ext cx="144476" cy="81837"/>
          </a:xfrm>
          <a:custGeom>
            <a:avLst/>
            <a:gdLst/>
            <a:ahLst/>
            <a:cxnLst/>
            <a:rect l="l" t="t" r="r" b="b"/>
            <a:pathLst>
              <a:path w="3349" h="1897" extrusionOk="0">
                <a:moveTo>
                  <a:pt x="1665" y="0"/>
                </a:moveTo>
                <a:cubicBezTo>
                  <a:pt x="1584" y="0"/>
                  <a:pt x="1503" y="15"/>
                  <a:pt x="1442" y="46"/>
                </a:cubicBezTo>
                <a:lnTo>
                  <a:pt x="122" y="816"/>
                </a:lnTo>
                <a:cubicBezTo>
                  <a:pt x="1" y="898"/>
                  <a:pt x="1" y="1000"/>
                  <a:pt x="122" y="1081"/>
                </a:cubicBezTo>
                <a:lnTo>
                  <a:pt x="1442" y="1852"/>
                </a:lnTo>
                <a:cubicBezTo>
                  <a:pt x="1503" y="1882"/>
                  <a:pt x="1589" y="1897"/>
                  <a:pt x="1675" y="1897"/>
                </a:cubicBezTo>
                <a:cubicBezTo>
                  <a:pt x="1761" y="1897"/>
                  <a:pt x="1847" y="1882"/>
                  <a:pt x="1908" y="1852"/>
                </a:cubicBezTo>
                <a:lnTo>
                  <a:pt x="3227" y="1081"/>
                </a:lnTo>
                <a:cubicBezTo>
                  <a:pt x="3349" y="1000"/>
                  <a:pt x="3349" y="898"/>
                  <a:pt x="3227" y="816"/>
                </a:cubicBezTo>
                <a:lnTo>
                  <a:pt x="1888" y="46"/>
                </a:lnTo>
                <a:cubicBezTo>
                  <a:pt x="1827" y="15"/>
                  <a:pt x="1746" y="0"/>
                  <a:pt x="16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64"/>
          <p:cNvSpPr/>
          <p:nvPr/>
        </p:nvSpPr>
        <p:spPr>
          <a:xfrm flipH="1">
            <a:off x="2921034" y="3153908"/>
            <a:ext cx="144390" cy="82311"/>
          </a:xfrm>
          <a:custGeom>
            <a:avLst/>
            <a:gdLst/>
            <a:ahLst/>
            <a:cxnLst/>
            <a:rect l="l" t="t" r="r" b="b"/>
            <a:pathLst>
              <a:path w="3347" h="1908" extrusionOk="0">
                <a:moveTo>
                  <a:pt x="1666" y="0"/>
                </a:moveTo>
                <a:cubicBezTo>
                  <a:pt x="1582" y="0"/>
                  <a:pt x="1501" y="20"/>
                  <a:pt x="1440" y="61"/>
                </a:cubicBezTo>
                <a:lnTo>
                  <a:pt x="122" y="811"/>
                </a:lnTo>
                <a:cubicBezTo>
                  <a:pt x="0" y="892"/>
                  <a:pt x="0" y="1014"/>
                  <a:pt x="122" y="1095"/>
                </a:cubicBezTo>
                <a:lnTo>
                  <a:pt x="1440" y="1846"/>
                </a:lnTo>
                <a:cubicBezTo>
                  <a:pt x="1511" y="1887"/>
                  <a:pt x="1598" y="1907"/>
                  <a:pt x="1682" y="1907"/>
                </a:cubicBezTo>
                <a:cubicBezTo>
                  <a:pt x="1765" y="1907"/>
                  <a:pt x="1846" y="1887"/>
                  <a:pt x="1907" y="1846"/>
                </a:cubicBezTo>
                <a:lnTo>
                  <a:pt x="3225" y="1095"/>
                </a:lnTo>
                <a:cubicBezTo>
                  <a:pt x="3347" y="1014"/>
                  <a:pt x="3347" y="892"/>
                  <a:pt x="3225" y="832"/>
                </a:cubicBezTo>
                <a:lnTo>
                  <a:pt x="1907" y="61"/>
                </a:lnTo>
                <a:cubicBezTo>
                  <a:pt x="1836" y="20"/>
                  <a:pt x="1750" y="0"/>
                  <a:pt x="1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64"/>
          <p:cNvSpPr/>
          <p:nvPr/>
        </p:nvSpPr>
        <p:spPr>
          <a:xfrm flipH="1">
            <a:off x="2820344" y="3212277"/>
            <a:ext cx="144476" cy="81880"/>
          </a:xfrm>
          <a:custGeom>
            <a:avLst/>
            <a:gdLst/>
            <a:ahLst/>
            <a:cxnLst/>
            <a:rect l="l" t="t" r="r" b="b"/>
            <a:pathLst>
              <a:path w="3349" h="1898" extrusionOk="0">
                <a:moveTo>
                  <a:pt x="1667" y="1"/>
                </a:moveTo>
                <a:cubicBezTo>
                  <a:pt x="1584" y="1"/>
                  <a:pt x="1503" y="16"/>
                  <a:pt x="1442" y="47"/>
                </a:cubicBezTo>
                <a:lnTo>
                  <a:pt x="122" y="818"/>
                </a:lnTo>
                <a:cubicBezTo>
                  <a:pt x="1" y="899"/>
                  <a:pt x="1" y="1000"/>
                  <a:pt x="122" y="1081"/>
                </a:cubicBezTo>
                <a:lnTo>
                  <a:pt x="1442" y="1852"/>
                </a:lnTo>
                <a:cubicBezTo>
                  <a:pt x="1512" y="1883"/>
                  <a:pt x="1598" y="1898"/>
                  <a:pt x="1682" y="1898"/>
                </a:cubicBezTo>
                <a:cubicBezTo>
                  <a:pt x="1766" y="1898"/>
                  <a:pt x="1847" y="1883"/>
                  <a:pt x="1908" y="1852"/>
                </a:cubicBezTo>
                <a:lnTo>
                  <a:pt x="3227" y="1081"/>
                </a:lnTo>
                <a:cubicBezTo>
                  <a:pt x="3349" y="1000"/>
                  <a:pt x="3349" y="899"/>
                  <a:pt x="3227" y="818"/>
                </a:cubicBezTo>
                <a:lnTo>
                  <a:pt x="1908" y="47"/>
                </a:lnTo>
                <a:cubicBezTo>
                  <a:pt x="1837" y="16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64"/>
          <p:cNvSpPr/>
          <p:nvPr/>
        </p:nvSpPr>
        <p:spPr>
          <a:xfrm flipH="1">
            <a:off x="2621681" y="3213399"/>
            <a:ext cx="145339" cy="82311"/>
          </a:xfrm>
          <a:custGeom>
            <a:avLst/>
            <a:gdLst/>
            <a:ahLst/>
            <a:cxnLst/>
            <a:rect l="l" t="t" r="r" b="b"/>
            <a:pathLst>
              <a:path w="3369" h="1908" extrusionOk="0">
                <a:moveTo>
                  <a:pt x="1682" y="1"/>
                </a:moveTo>
                <a:cubicBezTo>
                  <a:pt x="1598" y="1"/>
                  <a:pt x="1512" y="21"/>
                  <a:pt x="1442" y="62"/>
                </a:cubicBezTo>
                <a:lnTo>
                  <a:pt x="143" y="811"/>
                </a:lnTo>
                <a:cubicBezTo>
                  <a:pt x="0" y="892"/>
                  <a:pt x="0" y="1014"/>
                  <a:pt x="143" y="1076"/>
                </a:cubicBezTo>
                <a:lnTo>
                  <a:pt x="1461" y="1847"/>
                </a:lnTo>
                <a:cubicBezTo>
                  <a:pt x="1522" y="1887"/>
                  <a:pt x="1603" y="1908"/>
                  <a:pt x="1687" y="1908"/>
                </a:cubicBezTo>
                <a:cubicBezTo>
                  <a:pt x="1771" y="1908"/>
                  <a:pt x="1857" y="1887"/>
                  <a:pt x="1928" y="1847"/>
                </a:cubicBezTo>
                <a:lnTo>
                  <a:pt x="3227" y="1076"/>
                </a:lnTo>
                <a:cubicBezTo>
                  <a:pt x="3368" y="1014"/>
                  <a:pt x="3368" y="892"/>
                  <a:pt x="3227" y="811"/>
                </a:cubicBezTo>
                <a:lnTo>
                  <a:pt x="1907" y="62"/>
                </a:lnTo>
                <a:cubicBezTo>
                  <a:pt x="1847" y="21"/>
                  <a:pt x="1765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64"/>
          <p:cNvSpPr/>
          <p:nvPr/>
        </p:nvSpPr>
        <p:spPr>
          <a:xfrm flipH="1">
            <a:off x="2719740" y="3270259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82" y="1"/>
                </a:moveTo>
                <a:cubicBezTo>
                  <a:pt x="1598" y="1"/>
                  <a:pt x="1512" y="21"/>
                  <a:pt x="1441" y="61"/>
                </a:cubicBezTo>
                <a:lnTo>
                  <a:pt x="143" y="813"/>
                </a:lnTo>
                <a:cubicBezTo>
                  <a:pt x="0" y="894"/>
                  <a:pt x="21" y="1016"/>
                  <a:pt x="143" y="1076"/>
                </a:cubicBezTo>
                <a:lnTo>
                  <a:pt x="1461" y="1847"/>
                </a:lnTo>
                <a:cubicBezTo>
                  <a:pt x="1522" y="1887"/>
                  <a:pt x="1608" y="1908"/>
                  <a:pt x="1695" y="1908"/>
                </a:cubicBezTo>
                <a:cubicBezTo>
                  <a:pt x="1781" y="1908"/>
                  <a:pt x="1867" y="1887"/>
                  <a:pt x="1928" y="1847"/>
                </a:cubicBezTo>
                <a:lnTo>
                  <a:pt x="3246" y="1076"/>
                </a:lnTo>
                <a:cubicBezTo>
                  <a:pt x="3368" y="1016"/>
                  <a:pt x="3368" y="894"/>
                  <a:pt x="3227" y="813"/>
                </a:cubicBezTo>
                <a:lnTo>
                  <a:pt x="1907" y="61"/>
                </a:lnTo>
                <a:cubicBezTo>
                  <a:pt x="1846" y="21"/>
                  <a:pt x="1765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64"/>
          <p:cNvSpPr/>
          <p:nvPr/>
        </p:nvSpPr>
        <p:spPr>
          <a:xfrm flipH="1">
            <a:off x="3019050" y="3210768"/>
            <a:ext cx="144390" cy="82268"/>
          </a:xfrm>
          <a:custGeom>
            <a:avLst/>
            <a:gdLst/>
            <a:ahLst/>
            <a:cxnLst/>
            <a:rect l="l" t="t" r="r" b="b"/>
            <a:pathLst>
              <a:path w="3347" h="1907" extrusionOk="0">
                <a:moveTo>
                  <a:pt x="1666" y="0"/>
                </a:moveTo>
                <a:cubicBezTo>
                  <a:pt x="1582" y="0"/>
                  <a:pt x="1501" y="20"/>
                  <a:pt x="1440" y="61"/>
                </a:cubicBezTo>
                <a:lnTo>
                  <a:pt x="122" y="812"/>
                </a:lnTo>
                <a:cubicBezTo>
                  <a:pt x="0" y="893"/>
                  <a:pt x="0" y="1015"/>
                  <a:pt x="122" y="1096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4" y="1907"/>
                </a:cubicBezTo>
                <a:cubicBezTo>
                  <a:pt x="1765" y="1907"/>
                  <a:pt x="1846" y="1887"/>
                  <a:pt x="1907" y="1846"/>
                </a:cubicBezTo>
                <a:lnTo>
                  <a:pt x="3225" y="1096"/>
                </a:lnTo>
                <a:cubicBezTo>
                  <a:pt x="3347" y="1015"/>
                  <a:pt x="3347" y="893"/>
                  <a:pt x="3225" y="832"/>
                </a:cubicBezTo>
                <a:lnTo>
                  <a:pt x="1907" y="61"/>
                </a:lnTo>
                <a:cubicBezTo>
                  <a:pt x="1836" y="20"/>
                  <a:pt x="1749" y="0"/>
                  <a:pt x="1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64"/>
          <p:cNvSpPr/>
          <p:nvPr/>
        </p:nvSpPr>
        <p:spPr>
          <a:xfrm flipH="1">
            <a:off x="2918360" y="3269180"/>
            <a:ext cx="144476" cy="81880"/>
          </a:xfrm>
          <a:custGeom>
            <a:avLst/>
            <a:gdLst/>
            <a:ahLst/>
            <a:cxnLst/>
            <a:rect l="l" t="t" r="r" b="b"/>
            <a:pathLst>
              <a:path w="3349" h="1898" extrusionOk="0">
                <a:moveTo>
                  <a:pt x="1667" y="1"/>
                </a:moveTo>
                <a:cubicBezTo>
                  <a:pt x="1584" y="1"/>
                  <a:pt x="1502" y="16"/>
                  <a:pt x="1442" y="46"/>
                </a:cubicBezTo>
                <a:lnTo>
                  <a:pt x="122" y="817"/>
                </a:lnTo>
                <a:cubicBezTo>
                  <a:pt x="0" y="898"/>
                  <a:pt x="0" y="1000"/>
                  <a:pt x="122" y="1081"/>
                </a:cubicBezTo>
                <a:lnTo>
                  <a:pt x="1442" y="1852"/>
                </a:lnTo>
                <a:cubicBezTo>
                  <a:pt x="1512" y="1882"/>
                  <a:pt x="1598" y="1897"/>
                  <a:pt x="1682" y="1897"/>
                </a:cubicBezTo>
                <a:cubicBezTo>
                  <a:pt x="1765" y="1897"/>
                  <a:pt x="1847" y="1882"/>
                  <a:pt x="1907" y="1852"/>
                </a:cubicBezTo>
                <a:lnTo>
                  <a:pt x="3227" y="1081"/>
                </a:lnTo>
                <a:cubicBezTo>
                  <a:pt x="3349" y="1000"/>
                  <a:pt x="3349" y="898"/>
                  <a:pt x="3227" y="817"/>
                </a:cubicBezTo>
                <a:lnTo>
                  <a:pt x="1907" y="46"/>
                </a:lnTo>
                <a:cubicBezTo>
                  <a:pt x="1837" y="16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64"/>
          <p:cNvSpPr/>
          <p:nvPr/>
        </p:nvSpPr>
        <p:spPr>
          <a:xfrm flipH="1">
            <a:off x="2817755" y="3327161"/>
            <a:ext cx="144390" cy="82311"/>
          </a:xfrm>
          <a:custGeom>
            <a:avLst/>
            <a:gdLst/>
            <a:ahLst/>
            <a:cxnLst/>
            <a:rect l="l" t="t" r="r" b="b"/>
            <a:pathLst>
              <a:path w="3347" h="1908" extrusionOk="0">
                <a:moveTo>
                  <a:pt x="1666" y="1"/>
                </a:moveTo>
                <a:cubicBezTo>
                  <a:pt x="1582" y="1"/>
                  <a:pt x="1501" y="21"/>
                  <a:pt x="1440" y="62"/>
                </a:cubicBezTo>
                <a:lnTo>
                  <a:pt x="122" y="812"/>
                </a:lnTo>
                <a:cubicBezTo>
                  <a:pt x="0" y="893"/>
                  <a:pt x="0" y="1015"/>
                  <a:pt x="122" y="1076"/>
                </a:cubicBezTo>
                <a:lnTo>
                  <a:pt x="1440" y="1847"/>
                </a:lnTo>
                <a:cubicBezTo>
                  <a:pt x="1511" y="1888"/>
                  <a:pt x="1598" y="1908"/>
                  <a:pt x="1681" y="1908"/>
                </a:cubicBezTo>
                <a:cubicBezTo>
                  <a:pt x="1765" y="1908"/>
                  <a:pt x="1846" y="1888"/>
                  <a:pt x="1907" y="1847"/>
                </a:cubicBezTo>
                <a:lnTo>
                  <a:pt x="3225" y="1076"/>
                </a:lnTo>
                <a:cubicBezTo>
                  <a:pt x="3347" y="1015"/>
                  <a:pt x="3347" y="893"/>
                  <a:pt x="3225" y="812"/>
                </a:cubicBezTo>
                <a:lnTo>
                  <a:pt x="1907" y="62"/>
                </a:lnTo>
                <a:cubicBezTo>
                  <a:pt x="1836" y="21"/>
                  <a:pt x="1749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64"/>
          <p:cNvSpPr/>
          <p:nvPr/>
        </p:nvSpPr>
        <p:spPr>
          <a:xfrm flipH="1">
            <a:off x="2521034" y="3271164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81" y="1"/>
                </a:moveTo>
                <a:cubicBezTo>
                  <a:pt x="1598" y="1"/>
                  <a:pt x="1511" y="21"/>
                  <a:pt x="1440" y="61"/>
                </a:cubicBezTo>
                <a:lnTo>
                  <a:pt x="141" y="811"/>
                </a:lnTo>
                <a:cubicBezTo>
                  <a:pt x="0" y="892"/>
                  <a:pt x="0" y="1014"/>
                  <a:pt x="122" y="1095"/>
                </a:cubicBezTo>
                <a:lnTo>
                  <a:pt x="1461" y="1847"/>
                </a:lnTo>
                <a:cubicBezTo>
                  <a:pt x="1522" y="1887"/>
                  <a:pt x="1603" y="1908"/>
                  <a:pt x="1686" y="1908"/>
                </a:cubicBezTo>
                <a:cubicBezTo>
                  <a:pt x="1770" y="1908"/>
                  <a:pt x="1856" y="1887"/>
                  <a:pt x="1927" y="1847"/>
                </a:cubicBezTo>
                <a:lnTo>
                  <a:pt x="3225" y="1095"/>
                </a:lnTo>
                <a:cubicBezTo>
                  <a:pt x="3368" y="1014"/>
                  <a:pt x="3368" y="892"/>
                  <a:pt x="3225" y="811"/>
                </a:cubicBezTo>
                <a:lnTo>
                  <a:pt x="1907" y="61"/>
                </a:lnTo>
                <a:cubicBezTo>
                  <a:pt x="1846" y="21"/>
                  <a:pt x="1765" y="1"/>
                  <a:pt x="16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64"/>
          <p:cNvSpPr/>
          <p:nvPr/>
        </p:nvSpPr>
        <p:spPr>
          <a:xfrm flipH="1">
            <a:off x="2619049" y="3328024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81" y="0"/>
                </a:moveTo>
                <a:cubicBezTo>
                  <a:pt x="1597" y="0"/>
                  <a:pt x="1511" y="21"/>
                  <a:pt x="1440" y="61"/>
                </a:cubicBezTo>
                <a:lnTo>
                  <a:pt x="141" y="813"/>
                </a:lnTo>
                <a:cubicBezTo>
                  <a:pt x="0" y="894"/>
                  <a:pt x="0" y="1016"/>
                  <a:pt x="141" y="1097"/>
                </a:cubicBezTo>
                <a:lnTo>
                  <a:pt x="1461" y="1847"/>
                </a:lnTo>
                <a:cubicBezTo>
                  <a:pt x="1522" y="1887"/>
                  <a:pt x="1603" y="1907"/>
                  <a:pt x="1686" y="1907"/>
                </a:cubicBezTo>
                <a:cubicBezTo>
                  <a:pt x="1770" y="1907"/>
                  <a:pt x="1856" y="1887"/>
                  <a:pt x="1927" y="1847"/>
                </a:cubicBezTo>
                <a:lnTo>
                  <a:pt x="3225" y="1097"/>
                </a:lnTo>
                <a:cubicBezTo>
                  <a:pt x="3368" y="1016"/>
                  <a:pt x="3368" y="894"/>
                  <a:pt x="3225" y="813"/>
                </a:cubicBezTo>
                <a:lnTo>
                  <a:pt x="1907" y="61"/>
                </a:lnTo>
                <a:cubicBezTo>
                  <a:pt x="1846" y="21"/>
                  <a:pt x="1765" y="0"/>
                  <a:pt x="1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64"/>
          <p:cNvSpPr/>
          <p:nvPr/>
        </p:nvSpPr>
        <p:spPr>
          <a:xfrm flipH="1">
            <a:off x="2717065" y="3384926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5" y="1"/>
                </a:moveTo>
                <a:cubicBezTo>
                  <a:pt x="1584" y="1"/>
                  <a:pt x="1502" y="21"/>
                  <a:pt x="1442" y="62"/>
                </a:cubicBezTo>
                <a:lnTo>
                  <a:pt x="122" y="812"/>
                </a:lnTo>
                <a:cubicBezTo>
                  <a:pt x="0" y="893"/>
                  <a:pt x="0" y="1014"/>
                  <a:pt x="122" y="1096"/>
                </a:cubicBezTo>
                <a:lnTo>
                  <a:pt x="1442" y="1847"/>
                </a:lnTo>
                <a:cubicBezTo>
                  <a:pt x="1502" y="1888"/>
                  <a:pt x="1588" y="1908"/>
                  <a:pt x="1675" y="1908"/>
                </a:cubicBezTo>
                <a:cubicBezTo>
                  <a:pt x="1761" y="1908"/>
                  <a:pt x="1847" y="1888"/>
                  <a:pt x="1907" y="1847"/>
                </a:cubicBezTo>
                <a:lnTo>
                  <a:pt x="3227" y="1096"/>
                </a:lnTo>
                <a:cubicBezTo>
                  <a:pt x="3349" y="1014"/>
                  <a:pt x="3349" y="893"/>
                  <a:pt x="3227" y="812"/>
                </a:cubicBezTo>
                <a:lnTo>
                  <a:pt x="1888" y="62"/>
                </a:lnTo>
                <a:cubicBezTo>
                  <a:pt x="1827" y="21"/>
                  <a:pt x="1746" y="1"/>
                  <a:pt x="16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4"/>
          <p:cNvSpPr/>
          <p:nvPr/>
        </p:nvSpPr>
        <p:spPr>
          <a:xfrm flipH="1">
            <a:off x="2815086" y="3267670"/>
            <a:ext cx="470053" cy="270445"/>
          </a:xfrm>
          <a:custGeom>
            <a:avLst/>
            <a:gdLst/>
            <a:ahLst/>
            <a:cxnLst/>
            <a:rect l="l" t="t" r="r" b="b"/>
            <a:pathLst>
              <a:path w="10896" h="6269" extrusionOk="0">
                <a:moveTo>
                  <a:pt x="2222" y="0"/>
                </a:moveTo>
                <a:cubicBezTo>
                  <a:pt x="2136" y="0"/>
                  <a:pt x="2050" y="21"/>
                  <a:pt x="1989" y="61"/>
                </a:cubicBezTo>
                <a:lnTo>
                  <a:pt x="122" y="1136"/>
                </a:lnTo>
                <a:cubicBezTo>
                  <a:pt x="1" y="1217"/>
                  <a:pt x="1" y="1339"/>
                  <a:pt x="122" y="1420"/>
                </a:cubicBezTo>
                <a:lnTo>
                  <a:pt x="8440" y="6207"/>
                </a:lnTo>
                <a:cubicBezTo>
                  <a:pt x="8501" y="6248"/>
                  <a:pt x="8582" y="6268"/>
                  <a:pt x="8666" y="6268"/>
                </a:cubicBezTo>
                <a:cubicBezTo>
                  <a:pt x="8749" y="6268"/>
                  <a:pt x="8836" y="6248"/>
                  <a:pt x="8907" y="6207"/>
                </a:cubicBezTo>
                <a:lnTo>
                  <a:pt x="10774" y="5133"/>
                </a:lnTo>
                <a:cubicBezTo>
                  <a:pt x="10895" y="5052"/>
                  <a:pt x="10895" y="4930"/>
                  <a:pt x="10774" y="4849"/>
                </a:cubicBezTo>
                <a:lnTo>
                  <a:pt x="2456" y="61"/>
                </a:lnTo>
                <a:cubicBezTo>
                  <a:pt x="2395" y="21"/>
                  <a:pt x="2309" y="0"/>
                  <a:pt x="2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64"/>
          <p:cNvSpPr/>
          <p:nvPr/>
        </p:nvSpPr>
        <p:spPr>
          <a:xfrm flipH="1">
            <a:off x="2421249" y="3328930"/>
            <a:ext cx="144476" cy="82527"/>
          </a:xfrm>
          <a:custGeom>
            <a:avLst/>
            <a:gdLst/>
            <a:ahLst/>
            <a:cxnLst/>
            <a:rect l="l" t="t" r="r" b="b"/>
            <a:pathLst>
              <a:path w="3349" h="1913" extrusionOk="0">
                <a:moveTo>
                  <a:pt x="1675" y="1"/>
                </a:moveTo>
                <a:cubicBezTo>
                  <a:pt x="1588" y="1"/>
                  <a:pt x="1502" y="21"/>
                  <a:pt x="1442" y="61"/>
                </a:cubicBezTo>
                <a:lnTo>
                  <a:pt x="122" y="832"/>
                </a:lnTo>
                <a:cubicBezTo>
                  <a:pt x="0" y="892"/>
                  <a:pt x="0" y="1014"/>
                  <a:pt x="122" y="1095"/>
                </a:cubicBezTo>
                <a:lnTo>
                  <a:pt x="1442" y="1866"/>
                </a:lnTo>
                <a:cubicBezTo>
                  <a:pt x="1512" y="1897"/>
                  <a:pt x="1598" y="1912"/>
                  <a:pt x="1682" y="1912"/>
                </a:cubicBezTo>
                <a:cubicBezTo>
                  <a:pt x="1765" y="1912"/>
                  <a:pt x="1847" y="1897"/>
                  <a:pt x="1907" y="1866"/>
                </a:cubicBezTo>
                <a:lnTo>
                  <a:pt x="3227" y="1095"/>
                </a:lnTo>
                <a:cubicBezTo>
                  <a:pt x="3349" y="1014"/>
                  <a:pt x="3349" y="892"/>
                  <a:pt x="3227" y="832"/>
                </a:cubicBezTo>
                <a:lnTo>
                  <a:pt x="1907" y="61"/>
                </a:lnTo>
                <a:cubicBezTo>
                  <a:pt x="1847" y="21"/>
                  <a:pt x="1761" y="1"/>
                  <a:pt x="16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64"/>
          <p:cNvSpPr/>
          <p:nvPr/>
        </p:nvSpPr>
        <p:spPr>
          <a:xfrm flipH="1">
            <a:off x="2518445" y="3385789"/>
            <a:ext cx="145296" cy="82527"/>
          </a:xfrm>
          <a:custGeom>
            <a:avLst/>
            <a:gdLst/>
            <a:ahLst/>
            <a:cxnLst/>
            <a:rect l="l" t="t" r="r" b="b"/>
            <a:pathLst>
              <a:path w="3368" h="1913" extrusionOk="0">
                <a:moveTo>
                  <a:pt x="1674" y="0"/>
                </a:moveTo>
                <a:cubicBezTo>
                  <a:pt x="1588" y="0"/>
                  <a:pt x="1502" y="21"/>
                  <a:pt x="1441" y="61"/>
                </a:cubicBezTo>
                <a:lnTo>
                  <a:pt x="143" y="832"/>
                </a:lnTo>
                <a:cubicBezTo>
                  <a:pt x="0" y="894"/>
                  <a:pt x="0" y="1016"/>
                  <a:pt x="143" y="1097"/>
                </a:cubicBezTo>
                <a:lnTo>
                  <a:pt x="1461" y="1868"/>
                </a:lnTo>
                <a:cubicBezTo>
                  <a:pt x="1522" y="1898"/>
                  <a:pt x="1603" y="1913"/>
                  <a:pt x="1687" y="1913"/>
                </a:cubicBezTo>
                <a:cubicBezTo>
                  <a:pt x="1771" y="1913"/>
                  <a:pt x="1857" y="1898"/>
                  <a:pt x="1928" y="1868"/>
                </a:cubicBezTo>
                <a:lnTo>
                  <a:pt x="3227" y="1097"/>
                </a:lnTo>
                <a:cubicBezTo>
                  <a:pt x="3368" y="1016"/>
                  <a:pt x="3368" y="894"/>
                  <a:pt x="3227" y="832"/>
                </a:cubicBezTo>
                <a:lnTo>
                  <a:pt x="1907" y="61"/>
                </a:lnTo>
                <a:cubicBezTo>
                  <a:pt x="1846" y="21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64"/>
          <p:cNvSpPr/>
          <p:nvPr/>
        </p:nvSpPr>
        <p:spPr>
          <a:xfrm flipH="1">
            <a:off x="2616461" y="3442692"/>
            <a:ext cx="145296" cy="82527"/>
          </a:xfrm>
          <a:custGeom>
            <a:avLst/>
            <a:gdLst/>
            <a:ahLst/>
            <a:cxnLst/>
            <a:rect l="l" t="t" r="r" b="b"/>
            <a:pathLst>
              <a:path w="3368" h="1913" extrusionOk="0">
                <a:moveTo>
                  <a:pt x="1682" y="1"/>
                </a:moveTo>
                <a:cubicBezTo>
                  <a:pt x="1598" y="1"/>
                  <a:pt x="1512" y="21"/>
                  <a:pt x="1441" y="62"/>
                </a:cubicBezTo>
                <a:lnTo>
                  <a:pt x="143" y="833"/>
                </a:lnTo>
                <a:cubicBezTo>
                  <a:pt x="0" y="893"/>
                  <a:pt x="0" y="1014"/>
                  <a:pt x="143" y="1096"/>
                </a:cubicBezTo>
                <a:lnTo>
                  <a:pt x="1461" y="1866"/>
                </a:lnTo>
                <a:cubicBezTo>
                  <a:pt x="1522" y="1897"/>
                  <a:pt x="1603" y="1913"/>
                  <a:pt x="1687" y="1913"/>
                </a:cubicBezTo>
                <a:cubicBezTo>
                  <a:pt x="1770" y="1913"/>
                  <a:pt x="1857" y="1897"/>
                  <a:pt x="1928" y="1866"/>
                </a:cubicBezTo>
                <a:lnTo>
                  <a:pt x="3227" y="1096"/>
                </a:lnTo>
                <a:cubicBezTo>
                  <a:pt x="3368" y="1014"/>
                  <a:pt x="3368" y="893"/>
                  <a:pt x="3227" y="833"/>
                </a:cubicBezTo>
                <a:lnTo>
                  <a:pt x="1907" y="62"/>
                </a:lnTo>
                <a:cubicBezTo>
                  <a:pt x="1846" y="21"/>
                  <a:pt x="1765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64"/>
          <p:cNvSpPr/>
          <p:nvPr/>
        </p:nvSpPr>
        <p:spPr>
          <a:xfrm flipH="1">
            <a:off x="2714477" y="3499551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28" y="1"/>
                </a:moveTo>
                <a:cubicBezTo>
                  <a:pt x="2145" y="1"/>
                  <a:pt x="2059" y="21"/>
                  <a:pt x="1988" y="62"/>
                </a:cubicBezTo>
                <a:lnTo>
                  <a:pt x="122" y="1157"/>
                </a:lnTo>
                <a:cubicBezTo>
                  <a:pt x="0" y="1219"/>
                  <a:pt x="0" y="1340"/>
                  <a:pt x="141" y="1422"/>
                </a:cubicBezTo>
                <a:lnTo>
                  <a:pt x="1461" y="2171"/>
                </a:lnTo>
                <a:cubicBezTo>
                  <a:pt x="1522" y="2212"/>
                  <a:pt x="1603" y="2232"/>
                  <a:pt x="1686" y="2232"/>
                </a:cubicBezTo>
                <a:cubicBezTo>
                  <a:pt x="1770" y="2232"/>
                  <a:pt x="1856" y="2212"/>
                  <a:pt x="1927" y="2171"/>
                </a:cubicBezTo>
                <a:lnTo>
                  <a:pt x="3793" y="1097"/>
                </a:lnTo>
                <a:cubicBezTo>
                  <a:pt x="3915" y="1016"/>
                  <a:pt x="3915" y="894"/>
                  <a:pt x="3773" y="832"/>
                </a:cubicBezTo>
                <a:lnTo>
                  <a:pt x="2454" y="62"/>
                </a:lnTo>
                <a:cubicBezTo>
                  <a:pt x="2393" y="21"/>
                  <a:pt x="2312" y="1"/>
                  <a:pt x="22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64"/>
          <p:cNvSpPr/>
          <p:nvPr/>
        </p:nvSpPr>
        <p:spPr>
          <a:xfrm flipH="1">
            <a:off x="2320645" y="3387429"/>
            <a:ext cx="144390" cy="82397"/>
          </a:xfrm>
          <a:custGeom>
            <a:avLst/>
            <a:gdLst/>
            <a:ahLst/>
            <a:cxnLst/>
            <a:rect l="l" t="t" r="r" b="b"/>
            <a:pathLst>
              <a:path w="3347" h="1910" extrusionOk="0">
                <a:moveTo>
                  <a:pt x="1683" y="0"/>
                </a:moveTo>
                <a:cubicBezTo>
                  <a:pt x="1593" y="0"/>
                  <a:pt x="1505" y="20"/>
                  <a:pt x="1440" y="64"/>
                </a:cubicBezTo>
                <a:lnTo>
                  <a:pt x="122" y="815"/>
                </a:lnTo>
                <a:cubicBezTo>
                  <a:pt x="0" y="896"/>
                  <a:pt x="0" y="1018"/>
                  <a:pt x="122" y="1078"/>
                </a:cubicBezTo>
                <a:lnTo>
                  <a:pt x="1440" y="1849"/>
                </a:lnTo>
                <a:cubicBezTo>
                  <a:pt x="1511" y="1890"/>
                  <a:pt x="1598" y="1910"/>
                  <a:pt x="1681" y="1910"/>
                </a:cubicBezTo>
                <a:cubicBezTo>
                  <a:pt x="1765" y="1910"/>
                  <a:pt x="1846" y="1890"/>
                  <a:pt x="1907" y="1849"/>
                </a:cubicBezTo>
                <a:lnTo>
                  <a:pt x="3225" y="1078"/>
                </a:lnTo>
                <a:cubicBezTo>
                  <a:pt x="3347" y="1018"/>
                  <a:pt x="3347" y="896"/>
                  <a:pt x="3225" y="815"/>
                </a:cubicBezTo>
                <a:lnTo>
                  <a:pt x="1907" y="44"/>
                </a:lnTo>
                <a:cubicBezTo>
                  <a:pt x="1841" y="16"/>
                  <a:pt x="1761" y="0"/>
                  <a:pt x="16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64"/>
          <p:cNvSpPr/>
          <p:nvPr/>
        </p:nvSpPr>
        <p:spPr>
          <a:xfrm flipH="1">
            <a:off x="2418661" y="3444461"/>
            <a:ext cx="144390" cy="82311"/>
          </a:xfrm>
          <a:custGeom>
            <a:avLst/>
            <a:gdLst/>
            <a:ahLst/>
            <a:cxnLst/>
            <a:rect l="l" t="t" r="r" b="b"/>
            <a:pathLst>
              <a:path w="3347" h="1908" extrusionOk="0">
                <a:moveTo>
                  <a:pt x="1673" y="0"/>
                </a:moveTo>
                <a:cubicBezTo>
                  <a:pt x="1587" y="0"/>
                  <a:pt x="1501" y="21"/>
                  <a:pt x="1440" y="61"/>
                </a:cubicBezTo>
                <a:lnTo>
                  <a:pt x="122" y="811"/>
                </a:lnTo>
                <a:cubicBezTo>
                  <a:pt x="0" y="892"/>
                  <a:pt x="0" y="1014"/>
                  <a:pt x="122" y="1076"/>
                </a:cubicBezTo>
                <a:lnTo>
                  <a:pt x="1461" y="1847"/>
                </a:lnTo>
                <a:cubicBezTo>
                  <a:pt x="1522" y="1887"/>
                  <a:pt x="1603" y="1907"/>
                  <a:pt x="1686" y="1907"/>
                </a:cubicBezTo>
                <a:cubicBezTo>
                  <a:pt x="1770" y="1907"/>
                  <a:pt x="1856" y="1887"/>
                  <a:pt x="1927" y="1847"/>
                </a:cubicBezTo>
                <a:lnTo>
                  <a:pt x="3225" y="1076"/>
                </a:lnTo>
                <a:cubicBezTo>
                  <a:pt x="3347" y="1014"/>
                  <a:pt x="3347" y="892"/>
                  <a:pt x="3225" y="811"/>
                </a:cubicBezTo>
                <a:lnTo>
                  <a:pt x="1907" y="61"/>
                </a:lnTo>
                <a:cubicBezTo>
                  <a:pt x="1846" y="21"/>
                  <a:pt x="1760" y="0"/>
                  <a:pt x="1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64"/>
          <p:cNvSpPr/>
          <p:nvPr/>
        </p:nvSpPr>
        <p:spPr>
          <a:xfrm flipH="1">
            <a:off x="2515771" y="3501104"/>
            <a:ext cx="145339" cy="82527"/>
          </a:xfrm>
          <a:custGeom>
            <a:avLst/>
            <a:gdLst/>
            <a:ahLst/>
            <a:cxnLst/>
            <a:rect l="l" t="t" r="r" b="b"/>
            <a:pathLst>
              <a:path w="3369" h="1913" extrusionOk="0">
                <a:moveTo>
                  <a:pt x="1682" y="0"/>
                </a:moveTo>
                <a:cubicBezTo>
                  <a:pt x="1598" y="0"/>
                  <a:pt x="1512" y="16"/>
                  <a:pt x="1441" y="47"/>
                </a:cubicBezTo>
                <a:lnTo>
                  <a:pt x="142" y="818"/>
                </a:lnTo>
                <a:cubicBezTo>
                  <a:pt x="1" y="899"/>
                  <a:pt x="1" y="1020"/>
                  <a:pt x="142" y="1080"/>
                </a:cubicBezTo>
                <a:lnTo>
                  <a:pt x="1462" y="1851"/>
                </a:lnTo>
                <a:cubicBezTo>
                  <a:pt x="1522" y="1892"/>
                  <a:pt x="1604" y="1912"/>
                  <a:pt x="1687" y="1912"/>
                </a:cubicBezTo>
                <a:cubicBezTo>
                  <a:pt x="1771" y="1912"/>
                  <a:pt x="1857" y="1892"/>
                  <a:pt x="1927" y="1851"/>
                </a:cubicBezTo>
                <a:lnTo>
                  <a:pt x="3226" y="1080"/>
                </a:lnTo>
                <a:cubicBezTo>
                  <a:pt x="3369" y="1020"/>
                  <a:pt x="3369" y="899"/>
                  <a:pt x="3226" y="818"/>
                </a:cubicBezTo>
                <a:lnTo>
                  <a:pt x="1908" y="47"/>
                </a:lnTo>
                <a:cubicBezTo>
                  <a:pt x="1847" y="16"/>
                  <a:pt x="1766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64"/>
          <p:cNvSpPr/>
          <p:nvPr/>
        </p:nvSpPr>
        <p:spPr>
          <a:xfrm flipH="1">
            <a:off x="2613787" y="3558007"/>
            <a:ext cx="168979" cy="96547"/>
          </a:xfrm>
          <a:custGeom>
            <a:avLst/>
            <a:gdLst/>
            <a:ahLst/>
            <a:cxnLst/>
            <a:rect l="l" t="t" r="r" b="b"/>
            <a:pathLst>
              <a:path w="3917" h="2238" extrusionOk="0">
                <a:moveTo>
                  <a:pt x="2230" y="0"/>
                </a:moveTo>
                <a:cubicBezTo>
                  <a:pt x="2146" y="0"/>
                  <a:pt x="2060" y="15"/>
                  <a:pt x="1988" y="46"/>
                </a:cubicBezTo>
                <a:lnTo>
                  <a:pt x="122" y="1141"/>
                </a:lnTo>
                <a:cubicBezTo>
                  <a:pt x="0" y="1222"/>
                  <a:pt x="0" y="1344"/>
                  <a:pt x="122" y="1406"/>
                </a:cubicBezTo>
                <a:lnTo>
                  <a:pt x="1441" y="2176"/>
                </a:lnTo>
                <a:cubicBezTo>
                  <a:pt x="1512" y="2217"/>
                  <a:pt x="1598" y="2237"/>
                  <a:pt x="1682" y="2237"/>
                </a:cubicBezTo>
                <a:cubicBezTo>
                  <a:pt x="1765" y="2237"/>
                  <a:pt x="1846" y="2217"/>
                  <a:pt x="1907" y="2176"/>
                </a:cubicBezTo>
                <a:lnTo>
                  <a:pt x="3774" y="1081"/>
                </a:lnTo>
                <a:cubicBezTo>
                  <a:pt x="3916" y="1019"/>
                  <a:pt x="3916" y="898"/>
                  <a:pt x="3774" y="816"/>
                </a:cubicBezTo>
                <a:lnTo>
                  <a:pt x="2456" y="46"/>
                </a:lnTo>
                <a:cubicBezTo>
                  <a:pt x="2395" y="15"/>
                  <a:pt x="2314" y="0"/>
                  <a:pt x="22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64"/>
          <p:cNvSpPr/>
          <p:nvPr/>
        </p:nvSpPr>
        <p:spPr>
          <a:xfrm flipH="1">
            <a:off x="2219955" y="3445280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7" y="1"/>
                </a:moveTo>
                <a:cubicBezTo>
                  <a:pt x="1584" y="1"/>
                  <a:pt x="1502" y="21"/>
                  <a:pt x="1442" y="62"/>
                </a:cubicBezTo>
                <a:lnTo>
                  <a:pt x="122" y="813"/>
                </a:lnTo>
                <a:cubicBezTo>
                  <a:pt x="0" y="894"/>
                  <a:pt x="0" y="1016"/>
                  <a:pt x="122" y="1097"/>
                </a:cubicBezTo>
                <a:lnTo>
                  <a:pt x="1442" y="1847"/>
                </a:lnTo>
                <a:cubicBezTo>
                  <a:pt x="1512" y="1888"/>
                  <a:pt x="1598" y="1908"/>
                  <a:pt x="1682" y="1908"/>
                </a:cubicBezTo>
                <a:cubicBezTo>
                  <a:pt x="1765" y="1908"/>
                  <a:pt x="1847" y="1888"/>
                  <a:pt x="1907" y="1847"/>
                </a:cubicBezTo>
                <a:lnTo>
                  <a:pt x="3227" y="1097"/>
                </a:lnTo>
                <a:cubicBezTo>
                  <a:pt x="3349" y="1016"/>
                  <a:pt x="3349" y="894"/>
                  <a:pt x="3227" y="813"/>
                </a:cubicBezTo>
                <a:lnTo>
                  <a:pt x="1907" y="62"/>
                </a:lnTo>
                <a:cubicBezTo>
                  <a:pt x="1837" y="21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64"/>
          <p:cNvSpPr/>
          <p:nvPr/>
        </p:nvSpPr>
        <p:spPr>
          <a:xfrm flipH="1">
            <a:off x="2317971" y="3502226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7" y="0"/>
                </a:moveTo>
                <a:cubicBezTo>
                  <a:pt x="1583" y="0"/>
                  <a:pt x="1502" y="21"/>
                  <a:pt x="1441" y="61"/>
                </a:cubicBezTo>
                <a:lnTo>
                  <a:pt x="122" y="811"/>
                </a:lnTo>
                <a:cubicBezTo>
                  <a:pt x="0" y="892"/>
                  <a:pt x="0" y="1014"/>
                  <a:pt x="122" y="1095"/>
                </a:cubicBezTo>
                <a:lnTo>
                  <a:pt x="1441" y="1847"/>
                </a:lnTo>
                <a:cubicBezTo>
                  <a:pt x="1512" y="1887"/>
                  <a:pt x="1598" y="1907"/>
                  <a:pt x="1682" y="1907"/>
                </a:cubicBezTo>
                <a:cubicBezTo>
                  <a:pt x="1765" y="1907"/>
                  <a:pt x="1846" y="1887"/>
                  <a:pt x="1907" y="1847"/>
                </a:cubicBezTo>
                <a:lnTo>
                  <a:pt x="3227" y="1095"/>
                </a:lnTo>
                <a:cubicBezTo>
                  <a:pt x="3348" y="1014"/>
                  <a:pt x="3348" y="892"/>
                  <a:pt x="3227" y="811"/>
                </a:cubicBezTo>
                <a:lnTo>
                  <a:pt x="1907" y="61"/>
                </a:lnTo>
                <a:cubicBezTo>
                  <a:pt x="1837" y="21"/>
                  <a:pt x="1751" y="0"/>
                  <a:pt x="1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64"/>
          <p:cNvSpPr/>
          <p:nvPr/>
        </p:nvSpPr>
        <p:spPr>
          <a:xfrm flipH="1">
            <a:off x="2415986" y="3559085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74" y="0"/>
                </a:moveTo>
                <a:cubicBezTo>
                  <a:pt x="1588" y="0"/>
                  <a:pt x="1502" y="21"/>
                  <a:pt x="1441" y="61"/>
                </a:cubicBezTo>
                <a:lnTo>
                  <a:pt x="122" y="813"/>
                </a:lnTo>
                <a:cubicBezTo>
                  <a:pt x="0" y="894"/>
                  <a:pt x="0" y="1015"/>
                  <a:pt x="122" y="1097"/>
                </a:cubicBezTo>
                <a:lnTo>
                  <a:pt x="1441" y="1846"/>
                </a:lnTo>
                <a:cubicBezTo>
                  <a:pt x="1512" y="1887"/>
                  <a:pt x="1598" y="1907"/>
                  <a:pt x="1682" y="1907"/>
                </a:cubicBezTo>
                <a:cubicBezTo>
                  <a:pt x="1765" y="1907"/>
                  <a:pt x="1846" y="1887"/>
                  <a:pt x="1907" y="1846"/>
                </a:cubicBezTo>
                <a:lnTo>
                  <a:pt x="3227" y="1097"/>
                </a:lnTo>
                <a:cubicBezTo>
                  <a:pt x="3348" y="1015"/>
                  <a:pt x="3348" y="894"/>
                  <a:pt x="3227" y="813"/>
                </a:cubicBezTo>
                <a:lnTo>
                  <a:pt x="1907" y="61"/>
                </a:lnTo>
                <a:cubicBezTo>
                  <a:pt x="1846" y="21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64"/>
          <p:cNvSpPr/>
          <p:nvPr/>
        </p:nvSpPr>
        <p:spPr>
          <a:xfrm flipH="1">
            <a:off x="2513183" y="3615988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28" y="1"/>
                </a:moveTo>
                <a:cubicBezTo>
                  <a:pt x="2145" y="1"/>
                  <a:pt x="2059" y="21"/>
                  <a:pt x="1988" y="62"/>
                </a:cubicBezTo>
                <a:lnTo>
                  <a:pt x="122" y="1136"/>
                </a:lnTo>
                <a:cubicBezTo>
                  <a:pt x="0" y="1217"/>
                  <a:pt x="0" y="1339"/>
                  <a:pt x="122" y="1420"/>
                </a:cubicBezTo>
                <a:lnTo>
                  <a:pt x="1440" y="2171"/>
                </a:lnTo>
                <a:cubicBezTo>
                  <a:pt x="1511" y="2212"/>
                  <a:pt x="1597" y="2232"/>
                  <a:pt x="1681" y="2232"/>
                </a:cubicBezTo>
                <a:cubicBezTo>
                  <a:pt x="1765" y="2232"/>
                  <a:pt x="1846" y="2212"/>
                  <a:pt x="1907" y="2171"/>
                </a:cubicBezTo>
                <a:lnTo>
                  <a:pt x="3773" y="1095"/>
                </a:lnTo>
                <a:cubicBezTo>
                  <a:pt x="3915" y="1014"/>
                  <a:pt x="3915" y="893"/>
                  <a:pt x="3773" y="811"/>
                </a:cubicBezTo>
                <a:lnTo>
                  <a:pt x="2454" y="62"/>
                </a:lnTo>
                <a:cubicBezTo>
                  <a:pt x="2393" y="21"/>
                  <a:pt x="2312" y="1"/>
                  <a:pt x="22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64"/>
          <p:cNvSpPr/>
          <p:nvPr/>
        </p:nvSpPr>
        <p:spPr>
          <a:xfrm flipH="1">
            <a:off x="2119351" y="3503046"/>
            <a:ext cx="144390" cy="82570"/>
          </a:xfrm>
          <a:custGeom>
            <a:avLst/>
            <a:gdLst/>
            <a:ahLst/>
            <a:cxnLst/>
            <a:rect l="l" t="t" r="r" b="b"/>
            <a:pathLst>
              <a:path w="3347" h="1914" extrusionOk="0">
                <a:moveTo>
                  <a:pt x="1663" y="1"/>
                </a:moveTo>
                <a:cubicBezTo>
                  <a:pt x="1582" y="1"/>
                  <a:pt x="1501" y="21"/>
                  <a:pt x="1440" y="62"/>
                </a:cubicBezTo>
                <a:lnTo>
                  <a:pt x="122" y="833"/>
                </a:lnTo>
                <a:cubicBezTo>
                  <a:pt x="0" y="894"/>
                  <a:pt x="0" y="1016"/>
                  <a:pt x="122" y="1097"/>
                </a:cubicBezTo>
                <a:lnTo>
                  <a:pt x="1440" y="1868"/>
                </a:lnTo>
                <a:cubicBezTo>
                  <a:pt x="1501" y="1898"/>
                  <a:pt x="1587" y="1913"/>
                  <a:pt x="1674" y="1913"/>
                </a:cubicBezTo>
                <a:cubicBezTo>
                  <a:pt x="1760" y="1913"/>
                  <a:pt x="1846" y="1898"/>
                  <a:pt x="1907" y="1868"/>
                </a:cubicBezTo>
                <a:lnTo>
                  <a:pt x="3225" y="1097"/>
                </a:lnTo>
                <a:cubicBezTo>
                  <a:pt x="3347" y="1016"/>
                  <a:pt x="3347" y="894"/>
                  <a:pt x="3225" y="833"/>
                </a:cubicBezTo>
                <a:lnTo>
                  <a:pt x="1886" y="62"/>
                </a:lnTo>
                <a:cubicBezTo>
                  <a:pt x="1825" y="21"/>
                  <a:pt x="1744" y="1"/>
                  <a:pt x="16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64"/>
          <p:cNvSpPr/>
          <p:nvPr/>
        </p:nvSpPr>
        <p:spPr>
          <a:xfrm flipH="1">
            <a:off x="2217367" y="3559991"/>
            <a:ext cx="144390" cy="82527"/>
          </a:xfrm>
          <a:custGeom>
            <a:avLst/>
            <a:gdLst/>
            <a:ahLst/>
            <a:cxnLst/>
            <a:rect l="l" t="t" r="r" b="b"/>
            <a:pathLst>
              <a:path w="3347" h="1913" extrusionOk="0">
                <a:moveTo>
                  <a:pt x="1665" y="0"/>
                </a:moveTo>
                <a:cubicBezTo>
                  <a:pt x="1582" y="0"/>
                  <a:pt x="1501" y="21"/>
                  <a:pt x="1440" y="61"/>
                </a:cubicBezTo>
                <a:lnTo>
                  <a:pt x="122" y="832"/>
                </a:lnTo>
                <a:cubicBezTo>
                  <a:pt x="0" y="892"/>
                  <a:pt x="0" y="1014"/>
                  <a:pt x="122" y="1095"/>
                </a:cubicBezTo>
                <a:lnTo>
                  <a:pt x="1440" y="1866"/>
                </a:lnTo>
                <a:cubicBezTo>
                  <a:pt x="1511" y="1897"/>
                  <a:pt x="1597" y="1912"/>
                  <a:pt x="1681" y="1912"/>
                </a:cubicBezTo>
                <a:cubicBezTo>
                  <a:pt x="1765" y="1912"/>
                  <a:pt x="1846" y="1897"/>
                  <a:pt x="1907" y="1866"/>
                </a:cubicBezTo>
                <a:lnTo>
                  <a:pt x="3225" y="1095"/>
                </a:lnTo>
                <a:cubicBezTo>
                  <a:pt x="3347" y="1014"/>
                  <a:pt x="3347" y="892"/>
                  <a:pt x="3225" y="832"/>
                </a:cubicBezTo>
                <a:lnTo>
                  <a:pt x="1907" y="61"/>
                </a:lnTo>
                <a:cubicBezTo>
                  <a:pt x="1836" y="21"/>
                  <a:pt x="1749" y="0"/>
                  <a:pt x="16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64"/>
          <p:cNvSpPr/>
          <p:nvPr/>
        </p:nvSpPr>
        <p:spPr>
          <a:xfrm flipH="1">
            <a:off x="2315382" y="3616851"/>
            <a:ext cx="144433" cy="82527"/>
          </a:xfrm>
          <a:custGeom>
            <a:avLst/>
            <a:gdLst/>
            <a:ahLst/>
            <a:cxnLst/>
            <a:rect l="l" t="t" r="r" b="b"/>
            <a:pathLst>
              <a:path w="3348" h="1913" extrusionOk="0">
                <a:moveTo>
                  <a:pt x="1666" y="0"/>
                </a:moveTo>
                <a:cubicBezTo>
                  <a:pt x="1583" y="0"/>
                  <a:pt x="1501" y="20"/>
                  <a:pt x="1441" y="61"/>
                </a:cubicBezTo>
                <a:lnTo>
                  <a:pt x="123" y="832"/>
                </a:lnTo>
                <a:cubicBezTo>
                  <a:pt x="1" y="894"/>
                  <a:pt x="1" y="1015"/>
                  <a:pt x="123" y="1096"/>
                </a:cubicBezTo>
                <a:lnTo>
                  <a:pt x="1441" y="1867"/>
                </a:lnTo>
                <a:cubicBezTo>
                  <a:pt x="1512" y="1897"/>
                  <a:pt x="1598" y="1912"/>
                  <a:pt x="1682" y="1912"/>
                </a:cubicBezTo>
                <a:cubicBezTo>
                  <a:pt x="1766" y="1912"/>
                  <a:pt x="1847" y="1897"/>
                  <a:pt x="1908" y="1867"/>
                </a:cubicBezTo>
                <a:lnTo>
                  <a:pt x="3226" y="1096"/>
                </a:lnTo>
                <a:cubicBezTo>
                  <a:pt x="3347" y="1015"/>
                  <a:pt x="3347" y="894"/>
                  <a:pt x="3226" y="832"/>
                </a:cubicBezTo>
                <a:lnTo>
                  <a:pt x="1908" y="61"/>
                </a:lnTo>
                <a:cubicBezTo>
                  <a:pt x="1837" y="20"/>
                  <a:pt x="1750" y="0"/>
                  <a:pt x="1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64"/>
          <p:cNvSpPr/>
          <p:nvPr/>
        </p:nvSpPr>
        <p:spPr>
          <a:xfrm flipH="1">
            <a:off x="2456236" y="3715772"/>
            <a:ext cx="114752" cy="65012"/>
          </a:xfrm>
          <a:custGeom>
            <a:avLst/>
            <a:gdLst/>
            <a:ahLst/>
            <a:cxnLst/>
            <a:rect l="l" t="t" r="r" b="b"/>
            <a:pathLst>
              <a:path w="2660" h="1507" extrusionOk="0">
                <a:moveTo>
                  <a:pt x="795" y="0"/>
                </a:moveTo>
                <a:cubicBezTo>
                  <a:pt x="711" y="0"/>
                  <a:pt x="630" y="21"/>
                  <a:pt x="569" y="61"/>
                </a:cubicBezTo>
                <a:lnTo>
                  <a:pt x="122" y="324"/>
                </a:lnTo>
                <a:cubicBezTo>
                  <a:pt x="1" y="386"/>
                  <a:pt x="1" y="508"/>
                  <a:pt x="122" y="589"/>
                </a:cubicBezTo>
                <a:lnTo>
                  <a:pt x="1624" y="1460"/>
                </a:lnTo>
                <a:cubicBezTo>
                  <a:pt x="1695" y="1491"/>
                  <a:pt x="1781" y="1507"/>
                  <a:pt x="1865" y="1507"/>
                </a:cubicBezTo>
                <a:cubicBezTo>
                  <a:pt x="1949" y="1507"/>
                  <a:pt x="2030" y="1491"/>
                  <a:pt x="2091" y="1460"/>
                </a:cubicBezTo>
                <a:lnTo>
                  <a:pt x="2537" y="1197"/>
                </a:lnTo>
                <a:cubicBezTo>
                  <a:pt x="2659" y="1136"/>
                  <a:pt x="2659" y="994"/>
                  <a:pt x="2516" y="933"/>
                </a:cubicBezTo>
                <a:lnTo>
                  <a:pt x="1036" y="61"/>
                </a:lnTo>
                <a:cubicBezTo>
                  <a:pt x="965" y="21"/>
                  <a:pt x="878" y="0"/>
                  <a:pt x="7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64"/>
          <p:cNvSpPr/>
          <p:nvPr/>
        </p:nvSpPr>
        <p:spPr>
          <a:xfrm flipH="1">
            <a:off x="1995883" y="3561501"/>
            <a:ext cx="168117" cy="95641"/>
          </a:xfrm>
          <a:custGeom>
            <a:avLst/>
            <a:gdLst/>
            <a:ahLst/>
            <a:cxnLst/>
            <a:rect l="l" t="t" r="r" b="b"/>
            <a:pathLst>
              <a:path w="3897" h="2217" extrusionOk="0">
                <a:moveTo>
                  <a:pt x="1682" y="1"/>
                </a:moveTo>
                <a:cubicBezTo>
                  <a:pt x="1598" y="1"/>
                  <a:pt x="1512" y="16"/>
                  <a:pt x="1441" y="46"/>
                </a:cubicBezTo>
                <a:lnTo>
                  <a:pt x="142" y="817"/>
                </a:lnTo>
                <a:cubicBezTo>
                  <a:pt x="1" y="898"/>
                  <a:pt x="1" y="1019"/>
                  <a:pt x="142" y="1081"/>
                </a:cubicBezTo>
                <a:lnTo>
                  <a:pt x="1989" y="2156"/>
                </a:lnTo>
                <a:cubicBezTo>
                  <a:pt x="2060" y="2196"/>
                  <a:pt x="2146" y="2216"/>
                  <a:pt x="2229" y="2216"/>
                </a:cubicBezTo>
                <a:cubicBezTo>
                  <a:pt x="2313" y="2216"/>
                  <a:pt x="2394" y="2196"/>
                  <a:pt x="2455" y="2156"/>
                </a:cubicBezTo>
                <a:lnTo>
                  <a:pt x="3774" y="1385"/>
                </a:lnTo>
                <a:cubicBezTo>
                  <a:pt x="3896" y="1325"/>
                  <a:pt x="3896" y="1203"/>
                  <a:pt x="3774" y="1122"/>
                </a:cubicBezTo>
                <a:lnTo>
                  <a:pt x="1908" y="46"/>
                </a:lnTo>
                <a:cubicBezTo>
                  <a:pt x="1847" y="16"/>
                  <a:pt x="1766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64"/>
          <p:cNvSpPr/>
          <p:nvPr/>
        </p:nvSpPr>
        <p:spPr>
          <a:xfrm flipH="1">
            <a:off x="2118445" y="3616851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74" y="0"/>
                </a:moveTo>
                <a:cubicBezTo>
                  <a:pt x="1587" y="0"/>
                  <a:pt x="1501" y="20"/>
                  <a:pt x="1440" y="61"/>
                </a:cubicBezTo>
                <a:lnTo>
                  <a:pt x="122" y="812"/>
                </a:lnTo>
                <a:cubicBezTo>
                  <a:pt x="0" y="894"/>
                  <a:pt x="0" y="1015"/>
                  <a:pt x="141" y="1096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6" y="1907"/>
                </a:cubicBezTo>
                <a:cubicBezTo>
                  <a:pt x="1770" y="1907"/>
                  <a:pt x="1856" y="1887"/>
                  <a:pt x="1927" y="1846"/>
                </a:cubicBezTo>
                <a:lnTo>
                  <a:pt x="3225" y="1096"/>
                </a:lnTo>
                <a:cubicBezTo>
                  <a:pt x="3368" y="1015"/>
                  <a:pt x="3347" y="894"/>
                  <a:pt x="3225" y="812"/>
                </a:cubicBezTo>
                <a:lnTo>
                  <a:pt x="1907" y="61"/>
                </a:lnTo>
                <a:cubicBezTo>
                  <a:pt x="1846" y="20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64"/>
          <p:cNvSpPr/>
          <p:nvPr/>
        </p:nvSpPr>
        <p:spPr>
          <a:xfrm flipH="1">
            <a:off x="1871637" y="3632597"/>
            <a:ext cx="168073" cy="96288"/>
          </a:xfrm>
          <a:custGeom>
            <a:avLst/>
            <a:gdLst/>
            <a:ahLst/>
            <a:cxnLst/>
            <a:rect l="l" t="t" r="r" b="b"/>
            <a:pathLst>
              <a:path w="3896" h="2232" extrusionOk="0">
                <a:moveTo>
                  <a:pt x="1663" y="0"/>
                </a:moveTo>
                <a:cubicBezTo>
                  <a:pt x="1582" y="0"/>
                  <a:pt x="1501" y="21"/>
                  <a:pt x="1440" y="61"/>
                </a:cubicBezTo>
                <a:lnTo>
                  <a:pt x="122" y="813"/>
                </a:lnTo>
                <a:cubicBezTo>
                  <a:pt x="1" y="894"/>
                  <a:pt x="1" y="1015"/>
                  <a:pt x="122" y="1097"/>
                </a:cubicBezTo>
                <a:lnTo>
                  <a:pt x="1989" y="2171"/>
                </a:lnTo>
                <a:cubicBezTo>
                  <a:pt x="2050" y="2212"/>
                  <a:pt x="2136" y="2232"/>
                  <a:pt x="2222" y="2232"/>
                </a:cubicBezTo>
                <a:cubicBezTo>
                  <a:pt x="2308" y="2232"/>
                  <a:pt x="2394" y="2212"/>
                  <a:pt x="2455" y="2171"/>
                </a:cubicBezTo>
                <a:lnTo>
                  <a:pt x="3753" y="1400"/>
                </a:lnTo>
                <a:cubicBezTo>
                  <a:pt x="3896" y="1340"/>
                  <a:pt x="3896" y="1218"/>
                  <a:pt x="3753" y="1137"/>
                </a:cubicBezTo>
                <a:lnTo>
                  <a:pt x="1887" y="61"/>
                </a:lnTo>
                <a:cubicBezTo>
                  <a:pt x="1826" y="21"/>
                  <a:pt x="1745" y="0"/>
                  <a:pt x="1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64"/>
          <p:cNvSpPr/>
          <p:nvPr/>
        </p:nvSpPr>
        <p:spPr>
          <a:xfrm flipH="1">
            <a:off x="1969653" y="3675522"/>
            <a:ext cx="191714" cy="110309"/>
          </a:xfrm>
          <a:custGeom>
            <a:avLst/>
            <a:gdLst/>
            <a:ahLst/>
            <a:cxnLst/>
            <a:rect l="l" t="t" r="r" b="b"/>
            <a:pathLst>
              <a:path w="4444" h="2557" extrusionOk="0">
                <a:moveTo>
                  <a:pt x="1667" y="0"/>
                </a:moveTo>
                <a:cubicBezTo>
                  <a:pt x="1583" y="0"/>
                  <a:pt x="1502" y="20"/>
                  <a:pt x="1441" y="61"/>
                </a:cubicBezTo>
                <a:lnTo>
                  <a:pt x="122" y="832"/>
                </a:lnTo>
                <a:cubicBezTo>
                  <a:pt x="0" y="892"/>
                  <a:pt x="0" y="1014"/>
                  <a:pt x="122" y="1095"/>
                </a:cubicBezTo>
                <a:lnTo>
                  <a:pt x="2537" y="2496"/>
                </a:lnTo>
                <a:cubicBezTo>
                  <a:pt x="2598" y="2536"/>
                  <a:pt x="2684" y="2556"/>
                  <a:pt x="2770" y="2556"/>
                </a:cubicBezTo>
                <a:cubicBezTo>
                  <a:pt x="2856" y="2556"/>
                  <a:pt x="2942" y="2536"/>
                  <a:pt x="3002" y="2496"/>
                </a:cubicBezTo>
                <a:lnTo>
                  <a:pt x="4322" y="1725"/>
                </a:lnTo>
                <a:cubicBezTo>
                  <a:pt x="4444" y="1663"/>
                  <a:pt x="4444" y="1541"/>
                  <a:pt x="4322" y="1460"/>
                </a:cubicBezTo>
                <a:lnTo>
                  <a:pt x="1907" y="61"/>
                </a:lnTo>
                <a:cubicBezTo>
                  <a:pt x="1836" y="20"/>
                  <a:pt x="1750" y="0"/>
                  <a:pt x="1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64"/>
          <p:cNvSpPr/>
          <p:nvPr/>
        </p:nvSpPr>
        <p:spPr>
          <a:xfrm flipH="1">
            <a:off x="2067671" y="3675263"/>
            <a:ext cx="291497" cy="166779"/>
          </a:xfrm>
          <a:custGeom>
            <a:avLst/>
            <a:gdLst/>
            <a:ahLst/>
            <a:cxnLst/>
            <a:rect l="l" t="t" r="r" b="b"/>
            <a:pathLst>
              <a:path w="6757" h="3866" extrusionOk="0">
                <a:moveTo>
                  <a:pt x="1667" y="1"/>
                </a:moveTo>
                <a:cubicBezTo>
                  <a:pt x="1583" y="1"/>
                  <a:pt x="1502" y="16"/>
                  <a:pt x="1441" y="46"/>
                </a:cubicBezTo>
                <a:lnTo>
                  <a:pt x="122" y="817"/>
                </a:lnTo>
                <a:cubicBezTo>
                  <a:pt x="0" y="898"/>
                  <a:pt x="0" y="1020"/>
                  <a:pt x="122" y="1081"/>
                </a:cubicBezTo>
                <a:lnTo>
                  <a:pt x="4850" y="3819"/>
                </a:lnTo>
                <a:cubicBezTo>
                  <a:pt x="4920" y="3850"/>
                  <a:pt x="5006" y="3866"/>
                  <a:pt x="5090" y="3866"/>
                </a:cubicBezTo>
                <a:cubicBezTo>
                  <a:pt x="5173" y="3866"/>
                  <a:pt x="5254" y="3850"/>
                  <a:pt x="5315" y="3819"/>
                </a:cubicBezTo>
                <a:lnTo>
                  <a:pt x="6635" y="3048"/>
                </a:lnTo>
                <a:cubicBezTo>
                  <a:pt x="6757" y="2988"/>
                  <a:pt x="6757" y="2867"/>
                  <a:pt x="6635" y="2786"/>
                </a:cubicBezTo>
                <a:lnTo>
                  <a:pt x="1907" y="46"/>
                </a:lnTo>
                <a:cubicBezTo>
                  <a:pt x="1837" y="16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64"/>
          <p:cNvSpPr/>
          <p:nvPr/>
        </p:nvSpPr>
        <p:spPr>
          <a:xfrm flipH="1">
            <a:off x="2283889" y="3743771"/>
            <a:ext cx="114623" cy="64796"/>
          </a:xfrm>
          <a:custGeom>
            <a:avLst/>
            <a:gdLst/>
            <a:ahLst/>
            <a:cxnLst/>
            <a:rect l="l" t="t" r="r" b="b"/>
            <a:pathLst>
              <a:path w="2657" h="1502" extrusionOk="0">
                <a:moveTo>
                  <a:pt x="794" y="1"/>
                </a:moveTo>
                <a:cubicBezTo>
                  <a:pt x="710" y="1"/>
                  <a:pt x="629" y="21"/>
                  <a:pt x="568" y="61"/>
                </a:cubicBezTo>
                <a:lnTo>
                  <a:pt x="122" y="305"/>
                </a:lnTo>
                <a:cubicBezTo>
                  <a:pt x="0" y="386"/>
                  <a:pt x="0" y="508"/>
                  <a:pt x="122" y="589"/>
                </a:cubicBezTo>
                <a:lnTo>
                  <a:pt x="1623" y="1441"/>
                </a:lnTo>
                <a:cubicBezTo>
                  <a:pt x="1694" y="1482"/>
                  <a:pt x="1780" y="1502"/>
                  <a:pt x="1863" y="1502"/>
                </a:cubicBezTo>
                <a:cubicBezTo>
                  <a:pt x="1947" y="1502"/>
                  <a:pt x="2028" y="1482"/>
                  <a:pt x="2089" y="1441"/>
                </a:cubicBezTo>
                <a:lnTo>
                  <a:pt x="2516" y="1198"/>
                </a:lnTo>
                <a:cubicBezTo>
                  <a:pt x="2657" y="1116"/>
                  <a:pt x="2657" y="995"/>
                  <a:pt x="2535" y="933"/>
                </a:cubicBezTo>
                <a:lnTo>
                  <a:pt x="1034" y="61"/>
                </a:lnTo>
                <a:cubicBezTo>
                  <a:pt x="963" y="21"/>
                  <a:pt x="877" y="1"/>
                  <a:pt x="79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64"/>
          <p:cNvSpPr/>
          <p:nvPr/>
        </p:nvSpPr>
        <p:spPr>
          <a:xfrm flipH="1">
            <a:off x="2345968" y="3779620"/>
            <a:ext cx="114752" cy="64926"/>
          </a:xfrm>
          <a:custGeom>
            <a:avLst/>
            <a:gdLst/>
            <a:ahLst/>
            <a:cxnLst/>
            <a:rect l="l" t="t" r="r" b="b"/>
            <a:pathLst>
              <a:path w="2660" h="1505" extrusionOk="0">
                <a:moveTo>
                  <a:pt x="803" y="1"/>
                </a:moveTo>
                <a:cubicBezTo>
                  <a:pt x="716" y="1"/>
                  <a:pt x="630" y="21"/>
                  <a:pt x="569" y="61"/>
                </a:cubicBezTo>
                <a:lnTo>
                  <a:pt x="144" y="326"/>
                </a:lnTo>
                <a:cubicBezTo>
                  <a:pt x="1" y="386"/>
                  <a:pt x="1" y="508"/>
                  <a:pt x="144" y="589"/>
                </a:cubicBezTo>
                <a:lnTo>
                  <a:pt x="1645" y="1462"/>
                </a:lnTo>
                <a:cubicBezTo>
                  <a:pt x="1701" y="1490"/>
                  <a:pt x="1775" y="1505"/>
                  <a:pt x="1850" y="1505"/>
                </a:cubicBezTo>
                <a:cubicBezTo>
                  <a:pt x="1937" y="1505"/>
                  <a:pt x="2026" y="1485"/>
                  <a:pt x="2091" y="1441"/>
                </a:cubicBezTo>
                <a:lnTo>
                  <a:pt x="2538" y="1197"/>
                </a:lnTo>
                <a:cubicBezTo>
                  <a:pt x="2659" y="1116"/>
                  <a:pt x="2659" y="995"/>
                  <a:pt x="2538" y="935"/>
                </a:cubicBezTo>
                <a:lnTo>
                  <a:pt x="1036" y="61"/>
                </a:lnTo>
                <a:cubicBezTo>
                  <a:pt x="975" y="21"/>
                  <a:pt x="889" y="1"/>
                  <a:pt x="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64"/>
          <p:cNvSpPr/>
          <p:nvPr/>
        </p:nvSpPr>
        <p:spPr>
          <a:xfrm flipH="1">
            <a:off x="2234881" y="3843555"/>
            <a:ext cx="114623" cy="64796"/>
          </a:xfrm>
          <a:custGeom>
            <a:avLst/>
            <a:gdLst/>
            <a:ahLst/>
            <a:cxnLst/>
            <a:rect l="l" t="t" r="r" b="b"/>
            <a:pathLst>
              <a:path w="2657" h="1502" extrusionOk="0">
                <a:moveTo>
                  <a:pt x="789" y="0"/>
                </a:moveTo>
                <a:cubicBezTo>
                  <a:pt x="705" y="0"/>
                  <a:pt x="618" y="21"/>
                  <a:pt x="547" y="61"/>
                </a:cubicBezTo>
                <a:lnTo>
                  <a:pt x="122" y="324"/>
                </a:lnTo>
                <a:cubicBezTo>
                  <a:pt x="0" y="386"/>
                  <a:pt x="0" y="507"/>
                  <a:pt x="122" y="589"/>
                </a:cubicBezTo>
                <a:lnTo>
                  <a:pt x="1623" y="1441"/>
                </a:lnTo>
                <a:cubicBezTo>
                  <a:pt x="1684" y="1481"/>
                  <a:pt x="1765" y="1502"/>
                  <a:pt x="1849" y="1502"/>
                </a:cubicBezTo>
                <a:cubicBezTo>
                  <a:pt x="1932" y="1502"/>
                  <a:pt x="2018" y="1481"/>
                  <a:pt x="2089" y="1441"/>
                </a:cubicBezTo>
                <a:lnTo>
                  <a:pt x="2516" y="1197"/>
                </a:lnTo>
                <a:cubicBezTo>
                  <a:pt x="2637" y="1116"/>
                  <a:pt x="2657" y="994"/>
                  <a:pt x="2516" y="933"/>
                </a:cubicBezTo>
                <a:lnTo>
                  <a:pt x="1014" y="61"/>
                </a:lnTo>
                <a:cubicBezTo>
                  <a:pt x="954" y="21"/>
                  <a:pt x="872" y="0"/>
                  <a:pt x="7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64"/>
          <p:cNvSpPr/>
          <p:nvPr/>
        </p:nvSpPr>
        <p:spPr>
          <a:xfrm flipH="1">
            <a:off x="2403740" y="2189412"/>
            <a:ext cx="472642" cy="333515"/>
          </a:xfrm>
          <a:custGeom>
            <a:avLst/>
            <a:gdLst/>
            <a:ahLst/>
            <a:cxnLst/>
            <a:rect l="l" t="t" r="r" b="b"/>
            <a:pathLst>
              <a:path w="10956" h="7731" extrusionOk="0">
                <a:moveTo>
                  <a:pt x="223" y="0"/>
                </a:moveTo>
                <a:lnTo>
                  <a:pt x="0" y="1198"/>
                </a:lnTo>
                <a:lnTo>
                  <a:pt x="10731" y="7730"/>
                </a:lnTo>
                <a:lnTo>
                  <a:pt x="10955" y="6533"/>
                </a:lnTo>
                <a:lnTo>
                  <a:pt x="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64"/>
          <p:cNvSpPr/>
          <p:nvPr/>
        </p:nvSpPr>
        <p:spPr>
          <a:xfrm flipH="1">
            <a:off x="2884277" y="2038032"/>
            <a:ext cx="41112" cy="70879"/>
          </a:xfrm>
          <a:custGeom>
            <a:avLst/>
            <a:gdLst/>
            <a:ahLst/>
            <a:cxnLst/>
            <a:rect l="l" t="t" r="r" b="b"/>
            <a:pathLst>
              <a:path w="953" h="1643" extrusionOk="0">
                <a:moveTo>
                  <a:pt x="223" y="0"/>
                </a:moveTo>
                <a:lnTo>
                  <a:pt x="0" y="1196"/>
                </a:lnTo>
                <a:lnTo>
                  <a:pt x="731" y="1643"/>
                </a:lnTo>
                <a:lnTo>
                  <a:pt x="953" y="447"/>
                </a:lnTo>
                <a:lnTo>
                  <a:pt x="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64"/>
          <p:cNvSpPr/>
          <p:nvPr/>
        </p:nvSpPr>
        <p:spPr>
          <a:xfrm flipH="1">
            <a:off x="2864087" y="1929490"/>
            <a:ext cx="41199" cy="70922"/>
          </a:xfrm>
          <a:custGeom>
            <a:avLst/>
            <a:gdLst/>
            <a:ahLst/>
            <a:cxnLst/>
            <a:rect l="l" t="t" r="r" b="b"/>
            <a:pathLst>
              <a:path w="955" h="1644" extrusionOk="0">
                <a:moveTo>
                  <a:pt x="224" y="1"/>
                </a:moveTo>
                <a:lnTo>
                  <a:pt x="0" y="1177"/>
                </a:lnTo>
                <a:lnTo>
                  <a:pt x="730" y="1643"/>
                </a:lnTo>
                <a:lnTo>
                  <a:pt x="954" y="447"/>
                </a:lnTo>
                <a:lnTo>
                  <a:pt x="224" y="1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4"/>
          <p:cNvSpPr/>
          <p:nvPr/>
        </p:nvSpPr>
        <p:spPr>
          <a:xfrm flipH="1">
            <a:off x="2436180" y="2080870"/>
            <a:ext cx="419191" cy="301117"/>
          </a:xfrm>
          <a:custGeom>
            <a:avLst/>
            <a:gdLst/>
            <a:ahLst/>
            <a:cxnLst/>
            <a:rect l="l" t="t" r="r" b="b"/>
            <a:pathLst>
              <a:path w="9717" h="6980" extrusionOk="0">
                <a:moveTo>
                  <a:pt x="223" y="1"/>
                </a:moveTo>
                <a:lnTo>
                  <a:pt x="0" y="1177"/>
                </a:lnTo>
                <a:lnTo>
                  <a:pt x="9495" y="6979"/>
                </a:lnTo>
                <a:lnTo>
                  <a:pt x="9717" y="5783"/>
                </a:lnTo>
                <a:lnTo>
                  <a:pt x="223" y="1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64"/>
          <p:cNvSpPr/>
          <p:nvPr/>
        </p:nvSpPr>
        <p:spPr>
          <a:xfrm flipH="1">
            <a:off x="2279453" y="1971509"/>
            <a:ext cx="555816" cy="384205"/>
          </a:xfrm>
          <a:custGeom>
            <a:avLst/>
            <a:gdLst/>
            <a:ahLst/>
            <a:cxnLst/>
            <a:rect l="l" t="t" r="r" b="b"/>
            <a:pathLst>
              <a:path w="12884" h="8906" extrusionOk="0">
                <a:moveTo>
                  <a:pt x="224" y="0"/>
                </a:moveTo>
                <a:lnTo>
                  <a:pt x="0" y="1197"/>
                </a:lnTo>
                <a:lnTo>
                  <a:pt x="12659" y="8906"/>
                </a:lnTo>
                <a:lnTo>
                  <a:pt x="12883" y="7709"/>
                </a:lnTo>
                <a:lnTo>
                  <a:pt x="224" y="0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64"/>
          <p:cNvSpPr/>
          <p:nvPr/>
        </p:nvSpPr>
        <p:spPr>
          <a:xfrm flipH="1">
            <a:off x="2296967" y="1862967"/>
            <a:ext cx="518155" cy="360650"/>
          </a:xfrm>
          <a:custGeom>
            <a:avLst/>
            <a:gdLst/>
            <a:ahLst/>
            <a:cxnLst/>
            <a:rect l="l" t="t" r="r" b="b"/>
            <a:pathLst>
              <a:path w="12011" h="8360" extrusionOk="0">
                <a:moveTo>
                  <a:pt x="223" y="1"/>
                </a:moveTo>
                <a:lnTo>
                  <a:pt x="0" y="1197"/>
                </a:lnTo>
                <a:lnTo>
                  <a:pt x="11786" y="8359"/>
                </a:lnTo>
                <a:lnTo>
                  <a:pt x="12010" y="7161"/>
                </a:lnTo>
                <a:lnTo>
                  <a:pt x="2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64"/>
          <p:cNvSpPr/>
          <p:nvPr/>
        </p:nvSpPr>
        <p:spPr>
          <a:xfrm flipH="1">
            <a:off x="2439674" y="1715037"/>
            <a:ext cx="355344" cy="255604"/>
          </a:xfrm>
          <a:custGeom>
            <a:avLst/>
            <a:gdLst/>
            <a:ahLst/>
            <a:cxnLst/>
            <a:rect l="l" t="t" r="r" b="b"/>
            <a:pathLst>
              <a:path w="8237" h="5925" extrusionOk="0">
                <a:moveTo>
                  <a:pt x="203" y="1"/>
                </a:moveTo>
                <a:lnTo>
                  <a:pt x="0" y="1036"/>
                </a:lnTo>
                <a:lnTo>
                  <a:pt x="8034" y="5924"/>
                </a:lnTo>
                <a:lnTo>
                  <a:pt x="8237" y="4891"/>
                </a:lnTo>
                <a:lnTo>
                  <a:pt x="2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64"/>
          <p:cNvSpPr/>
          <p:nvPr/>
        </p:nvSpPr>
        <p:spPr>
          <a:xfrm flipH="1">
            <a:off x="2736306" y="2300586"/>
            <a:ext cx="151508" cy="128643"/>
          </a:xfrm>
          <a:custGeom>
            <a:avLst/>
            <a:gdLst/>
            <a:ahLst/>
            <a:cxnLst/>
            <a:rect l="l" t="t" r="r" b="b"/>
            <a:pathLst>
              <a:path w="3512" h="2982" extrusionOk="0">
                <a:moveTo>
                  <a:pt x="163" y="0"/>
                </a:moveTo>
                <a:lnTo>
                  <a:pt x="1" y="831"/>
                </a:lnTo>
                <a:lnTo>
                  <a:pt x="3349" y="2982"/>
                </a:lnTo>
                <a:lnTo>
                  <a:pt x="3511" y="2151"/>
                </a:lnTo>
                <a:lnTo>
                  <a:pt x="1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64"/>
          <p:cNvSpPr/>
          <p:nvPr/>
        </p:nvSpPr>
        <p:spPr>
          <a:xfrm flipH="1">
            <a:off x="1990665" y="2147393"/>
            <a:ext cx="343998" cy="507628"/>
          </a:xfrm>
          <a:custGeom>
            <a:avLst/>
            <a:gdLst/>
            <a:ahLst/>
            <a:cxnLst/>
            <a:rect l="l" t="t" r="r" b="b"/>
            <a:pathLst>
              <a:path w="7974" h="11767" extrusionOk="0">
                <a:moveTo>
                  <a:pt x="22" y="556"/>
                </a:moveTo>
                <a:cubicBezTo>
                  <a:pt x="14" y="559"/>
                  <a:pt x="6" y="563"/>
                  <a:pt x="0" y="568"/>
                </a:cubicBezTo>
                <a:lnTo>
                  <a:pt x="22" y="556"/>
                </a:lnTo>
                <a:close/>
                <a:moveTo>
                  <a:pt x="1015" y="0"/>
                </a:moveTo>
                <a:cubicBezTo>
                  <a:pt x="995" y="0"/>
                  <a:pt x="974" y="21"/>
                  <a:pt x="954" y="21"/>
                </a:cubicBezTo>
                <a:cubicBezTo>
                  <a:pt x="933" y="21"/>
                  <a:pt x="914" y="41"/>
                  <a:pt x="893" y="41"/>
                </a:cubicBezTo>
                <a:lnTo>
                  <a:pt x="22" y="556"/>
                </a:lnTo>
                <a:lnTo>
                  <a:pt x="22" y="556"/>
                </a:lnTo>
                <a:cubicBezTo>
                  <a:pt x="42" y="547"/>
                  <a:pt x="67" y="543"/>
                  <a:pt x="81" y="528"/>
                </a:cubicBezTo>
                <a:lnTo>
                  <a:pt x="122" y="528"/>
                </a:lnTo>
                <a:cubicBezTo>
                  <a:pt x="143" y="508"/>
                  <a:pt x="162" y="508"/>
                  <a:pt x="184" y="508"/>
                </a:cubicBezTo>
                <a:lnTo>
                  <a:pt x="284" y="508"/>
                </a:lnTo>
                <a:cubicBezTo>
                  <a:pt x="305" y="528"/>
                  <a:pt x="325" y="528"/>
                  <a:pt x="325" y="528"/>
                </a:cubicBezTo>
                <a:lnTo>
                  <a:pt x="365" y="528"/>
                </a:lnTo>
                <a:cubicBezTo>
                  <a:pt x="365" y="528"/>
                  <a:pt x="386" y="528"/>
                  <a:pt x="406" y="549"/>
                </a:cubicBezTo>
                <a:lnTo>
                  <a:pt x="427" y="549"/>
                </a:lnTo>
                <a:cubicBezTo>
                  <a:pt x="446" y="549"/>
                  <a:pt x="446" y="549"/>
                  <a:pt x="468" y="568"/>
                </a:cubicBezTo>
                <a:lnTo>
                  <a:pt x="487" y="568"/>
                </a:lnTo>
                <a:cubicBezTo>
                  <a:pt x="508" y="589"/>
                  <a:pt x="508" y="589"/>
                  <a:pt x="528" y="589"/>
                </a:cubicBezTo>
                <a:cubicBezTo>
                  <a:pt x="549" y="589"/>
                  <a:pt x="549" y="609"/>
                  <a:pt x="568" y="609"/>
                </a:cubicBezTo>
                <a:lnTo>
                  <a:pt x="589" y="630"/>
                </a:lnTo>
                <a:lnTo>
                  <a:pt x="6270" y="3855"/>
                </a:lnTo>
                <a:lnTo>
                  <a:pt x="6289" y="3855"/>
                </a:lnTo>
                <a:cubicBezTo>
                  <a:pt x="6289" y="3855"/>
                  <a:pt x="6310" y="3855"/>
                  <a:pt x="6310" y="3876"/>
                </a:cubicBezTo>
                <a:cubicBezTo>
                  <a:pt x="6330" y="3876"/>
                  <a:pt x="6330" y="3895"/>
                  <a:pt x="6351" y="3895"/>
                </a:cubicBezTo>
                <a:cubicBezTo>
                  <a:pt x="6370" y="3895"/>
                  <a:pt x="6370" y="3917"/>
                  <a:pt x="6391" y="3917"/>
                </a:cubicBezTo>
                <a:cubicBezTo>
                  <a:pt x="6391" y="3936"/>
                  <a:pt x="6411" y="3936"/>
                  <a:pt x="6411" y="3936"/>
                </a:cubicBezTo>
                <a:cubicBezTo>
                  <a:pt x="6432" y="3957"/>
                  <a:pt x="6451" y="3957"/>
                  <a:pt x="6451" y="3977"/>
                </a:cubicBezTo>
                <a:cubicBezTo>
                  <a:pt x="6473" y="3977"/>
                  <a:pt x="6473" y="3998"/>
                  <a:pt x="6492" y="3998"/>
                </a:cubicBezTo>
                <a:cubicBezTo>
                  <a:pt x="6513" y="4017"/>
                  <a:pt x="6513" y="4038"/>
                  <a:pt x="6533" y="4038"/>
                </a:cubicBezTo>
                <a:cubicBezTo>
                  <a:pt x="6533" y="4058"/>
                  <a:pt x="6554" y="4058"/>
                  <a:pt x="6554" y="4079"/>
                </a:cubicBezTo>
                <a:cubicBezTo>
                  <a:pt x="6573" y="4079"/>
                  <a:pt x="6594" y="4098"/>
                  <a:pt x="6594" y="4098"/>
                </a:cubicBezTo>
                <a:cubicBezTo>
                  <a:pt x="6614" y="4119"/>
                  <a:pt x="6614" y="4139"/>
                  <a:pt x="6635" y="4139"/>
                </a:cubicBezTo>
                <a:cubicBezTo>
                  <a:pt x="6635" y="4160"/>
                  <a:pt x="6654" y="4160"/>
                  <a:pt x="6654" y="4179"/>
                </a:cubicBezTo>
                <a:lnTo>
                  <a:pt x="6695" y="4220"/>
                </a:lnTo>
                <a:cubicBezTo>
                  <a:pt x="6695" y="4241"/>
                  <a:pt x="6716" y="4241"/>
                  <a:pt x="6735" y="4261"/>
                </a:cubicBezTo>
                <a:cubicBezTo>
                  <a:pt x="6735" y="4282"/>
                  <a:pt x="6757" y="4322"/>
                  <a:pt x="6776" y="4342"/>
                </a:cubicBezTo>
                <a:cubicBezTo>
                  <a:pt x="6797" y="4363"/>
                  <a:pt x="6817" y="4403"/>
                  <a:pt x="6838" y="4444"/>
                </a:cubicBezTo>
                <a:cubicBezTo>
                  <a:pt x="6857" y="4463"/>
                  <a:pt x="6857" y="4485"/>
                  <a:pt x="6878" y="4504"/>
                </a:cubicBezTo>
                <a:cubicBezTo>
                  <a:pt x="6878" y="4525"/>
                  <a:pt x="6898" y="4545"/>
                  <a:pt x="6898" y="4566"/>
                </a:cubicBezTo>
                <a:cubicBezTo>
                  <a:pt x="6919" y="4566"/>
                  <a:pt x="6919" y="4585"/>
                  <a:pt x="6919" y="4606"/>
                </a:cubicBezTo>
                <a:cubicBezTo>
                  <a:pt x="6938" y="4606"/>
                  <a:pt x="6938" y="4626"/>
                  <a:pt x="6938" y="4647"/>
                </a:cubicBezTo>
                <a:cubicBezTo>
                  <a:pt x="6938" y="4647"/>
                  <a:pt x="6959" y="4666"/>
                  <a:pt x="6959" y="4687"/>
                </a:cubicBezTo>
                <a:lnTo>
                  <a:pt x="6979" y="4707"/>
                </a:lnTo>
                <a:lnTo>
                  <a:pt x="6979" y="4747"/>
                </a:lnTo>
                <a:cubicBezTo>
                  <a:pt x="7000" y="4769"/>
                  <a:pt x="7000" y="4788"/>
                  <a:pt x="7000" y="4788"/>
                </a:cubicBezTo>
                <a:cubicBezTo>
                  <a:pt x="7000" y="4809"/>
                  <a:pt x="7019" y="4829"/>
                  <a:pt x="7019" y="4850"/>
                </a:cubicBezTo>
                <a:lnTo>
                  <a:pt x="7019" y="4890"/>
                </a:lnTo>
                <a:cubicBezTo>
                  <a:pt x="7041" y="4890"/>
                  <a:pt x="7041" y="4910"/>
                  <a:pt x="7041" y="4931"/>
                </a:cubicBezTo>
                <a:cubicBezTo>
                  <a:pt x="7041" y="4931"/>
                  <a:pt x="7041" y="4950"/>
                  <a:pt x="7060" y="4971"/>
                </a:cubicBezTo>
                <a:lnTo>
                  <a:pt x="7060" y="5012"/>
                </a:lnTo>
                <a:lnTo>
                  <a:pt x="7060" y="5053"/>
                </a:lnTo>
                <a:cubicBezTo>
                  <a:pt x="7060" y="5072"/>
                  <a:pt x="7081" y="5072"/>
                  <a:pt x="7081" y="5093"/>
                </a:cubicBezTo>
                <a:lnTo>
                  <a:pt x="7081" y="5134"/>
                </a:lnTo>
                <a:lnTo>
                  <a:pt x="7081" y="5174"/>
                </a:lnTo>
                <a:lnTo>
                  <a:pt x="7081" y="5215"/>
                </a:lnTo>
                <a:lnTo>
                  <a:pt x="7081" y="5255"/>
                </a:lnTo>
                <a:lnTo>
                  <a:pt x="7081" y="11239"/>
                </a:lnTo>
                <a:lnTo>
                  <a:pt x="7081" y="11280"/>
                </a:lnTo>
                <a:cubicBezTo>
                  <a:pt x="7081" y="11301"/>
                  <a:pt x="7081" y="11301"/>
                  <a:pt x="7060" y="11320"/>
                </a:cubicBezTo>
                <a:lnTo>
                  <a:pt x="7060" y="11361"/>
                </a:lnTo>
                <a:lnTo>
                  <a:pt x="7060" y="11402"/>
                </a:lnTo>
                <a:lnTo>
                  <a:pt x="7060" y="11442"/>
                </a:lnTo>
                <a:cubicBezTo>
                  <a:pt x="7041" y="11442"/>
                  <a:pt x="7041" y="11463"/>
                  <a:pt x="7041" y="11483"/>
                </a:cubicBezTo>
                <a:cubicBezTo>
                  <a:pt x="7041" y="11483"/>
                  <a:pt x="7041" y="11504"/>
                  <a:pt x="7019" y="11523"/>
                </a:cubicBezTo>
                <a:cubicBezTo>
                  <a:pt x="7019" y="11544"/>
                  <a:pt x="7019" y="11544"/>
                  <a:pt x="7000" y="11564"/>
                </a:cubicBezTo>
                <a:cubicBezTo>
                  <a:pt x="7000" y="11585"/>
                  <a:pt x="6979" y="11604"/>
                  <a:pt x="6979" y="11626"/>
                </a:cubicBezTo>
                <a:cubicBezTo>
                  <a:pt x="6938" y="11686"/>
                  <a:pt x="6898" y="11726"/>
                  <a:pt x="6838" y="11767"/>
                </a:cubicBezTo>
                <a:lnTo>
                  <a:pt x="7730" y="11239"/>
                </a:lnTo>
                <a:cubicBezTo>
                  <a:pt x="7771" y="11199"/>
                  <a:pt x="7831" y="11158"/>
                  <a:pt x="7872" y="11098"/>
                </a:cubicBezTo>
                <a:cubicBezTo>
                  <a:pt x="7872" y="11077"/>
                  <a:pt x="7893" y="11077"/>
                  <a:pt x="7893" y="11058"/>
                </a:cubicBezTo>
                <a:cubicBezTo>
                  <a:pt x="7912" y="11036"/>
                  <a:pt x="7912" y="11017"/>
                  <a:pt x="7912" y="10996"/>
                </a:cubicBezTo>
                <a:cubicBezTo>
                  <a:pt x="7912" y="10996"/>
                  <a:pt x="7933" y="10976"/>
                  <a:pt x="7933" y="10955"/>
                </a:cubicBezTo>
                <a:lnTo>
                  <a:pt x="7933" y="10915"/>
                </a:lnTo>
                <a:cubicBezTo>
                  <a:pt x="7953" y="10895"/>
                  <a:pt x="7953" y="10895"/>
                  <a:pt x="7953" y="10874"/>
                </a:cubicBezTo>
                <a:lnTo>
                  <a:pt x="7953" y="10834"/>
                </a:lnTo>
                <a:lnTo>
                  <a:pt x="7953" y="10793"/>
                </a:lnTo>
                <a:lnTo>
                  <a:pt x="7953" y="10752"/>
                </a:lnTo>
                <a:lnTo>
                  <a:pt x="7953" y="10733"/>
                </a:lnTo>
                <a:lnTo>
                  <a:pt x="7953" y="10712"/>
                </a:lnTo>
                <a:lnTo>
                  <a:pt x="7974" y="4728"/>
                </a:lnTo>
                <a:lnTo>
                  <a:pt x="7974" y="4687"/>
                </a:lnTo>
                <a:lnTo>
                  <a:pt x="7974" y="4647"/>
                </a:lnTo>
                <a:lnTo>
                  <a:pt x="7974" y="4606"/>
                </a:lnTo>
                <a:cubicBezTo>
                  <a:pt x="7974" y="4606"/>
                  <a:pt x="7953" y="4585"/>
                  <a:pt x="7953" y="4566"/>
                </a:cubicBezTo>
                <a:lnTo>
                  <a:pt x="7953" y="4525"/>
                </a:lnTo>
                <a:lnTo>
                  <a:pt x="7953" y="4485"/>
                </a:lnTo>
                <a:cubicBezTo>
                  <a:pt x="7953" y="4485"/>
                  <a:pt x="7933" y="4463"/>
                  <a:pt x="7933" y="4444"/>
                </a:cubicBezTo>
                <a:lnTo>
                  <a:pt x="7933" y="4403"/>
                </a:lnTo>
                <a:cubicBezTo>
                  <a:pt x="7933" y="4403"/>
                  <a:pt x="7912" y="4382"/>
                  <a:pt x="7912" y="4363"/>
                </a:cubicBezTo>
                <a:lnTo>
                  <a:pt x="7912" y="4322"/>
                </a:lnTo>
                <a:cubicBezTo>
                  <a:pt x="7893" y="4301"/>
                  <a:pt x="7893" y="4301"/>
                  <a:pt x="7893" y="4282"/>
                </a:cubicBezTo>
                <a:cubicBezTo>
                  <a:pt x="7893" y="4261"/>
                  <a:pt x="7893" y="4261"/>
                  <a:pt x="7872" y="4241"/>
                </a:cubicBezTo>
                <a:lnTo>
                  <a:pt x="7872" y="4201"/>
                </a:lnTo>
                <a:cubicBezTo>
                  <a:pt x="7852" y="4179"/>
                  <a:pt x="7852" y="4179"/>
                  <a:pt x="7852" y="4160"/>
                </a:cubicBezTo>
                <a:cubicBezTo>
                  <a:pt x="7852" y="4139"/>
                  <a:pt x="7831" y="4139"/>
                  <a:pt x="7831" y="4119"/>
                </a:cubicBezTo>
                <a:cubicBezTo>
                  <a:pt x="7831" y="4098"/>
                  <a:pt x="7811" y="4098"/>
                  <a:pt x="7811" y="4079"/>
                </a:cubicBezTo>
                <a:cubicBezTo>
                  <a:pt x="7811" y="4058"/>
                  <a:pt x="7790" y="4058"/>
                  <a:pt x="7790" y="4038"/>
                </a:cubicBezTo>
                <a:cubicBezTo>
                  <a:pt x="7790" y="4017"/>
                  <a:pt x="7771" y="3998"/>
                  <a:pt x="7771" y="3998"/>
                </a:cubicBezTo>
                <a:cubicBezTo>
                  <a:pt x="7750" y="3977"/>
                  <a:pt x="7750" y="3936"/>
                  <a:pt x="7730" y="3917"/>
                </a:cubicBezTo>
                <a:cubicBezTo>
                  <a:pt x="7709" y="3895"/>
                  <a:pt x="7690" y="3855"/>
                  <a:pt x="7669" y="3814"/>
                </a:cubicBezTo>
                <a:lnTo>
                  <a:pt x="7609" y="3754"/>
                </a:lnTo>
                <a:cubicBezTo>
                  <a:pt x="7609" y="3733"/>
                  <a:pt x="7588" y="3714"/>
                  <a:pt x="7588" y="3693"/>
                </a:cubicBezTo>
                <a:cubicBezTo>
                  <a:pt x="7568" y="3693"/>
                  <a:pt x="7568" y="3673"/>
                  <a:pt x="7547" y="3673"/>
                </a:cubicBezTo>
                <a:cubicBezTo>
                  <a:pt x="7527" y="3652"/>
                  <a:pt x="7527" y="3632"/>
                  <a:pt x="7506" y="3632"/>
                </a:cubicBezTo>
                <a:cubicBezTo>
                  <a:pt x="7506" y="3611"/>
                  <a:pt x="7487" y="3611"/>
                  <a:pt x="7487" y="3592"/>
                </a:cubicBezTo>
                <a:lnTo>
                  <a:pt x="7446" y="3551"/>
                </a:lnTo>
                <a:lnTo>
                  <a:pt x="7425" y="3530"/>
                </a:lnTo>
                <a:cubicBezTo>
                  <a:pt x="7406" y="3511"/>
                  <a:pt x="7385" y="3511"/>
                  <a:pt x="7385" y="3490"/>
                </a:cubicBezTo>
                <a:lnTo>
                  <a:pt x="7344" y="3449"/>
                </a:lnTo>
                <a:cubicBezTo>
                  <a:pt x="7325" y="3449"/>
                  <a:pt x="7325" y="3430"/>
                  <a:pt x="7303" y="3430"/>
                </a:cubicBezTo>
                <a:lnTo>
                  <a:pt x="7284" y="3409"/>
                </a:lnTo>
                <a:cubicBezTo>
                  <a:pt x="7263" y="3389"/>
                  <a:pt x="7243" y="3389"/>
                  <a:pt x="7243" y="3368"/>
                </a:cubicBezTo>
                <a:cubicBezTo>
                  <a:pt x="7222" y="3368"/>
                  <a:pt x="7222" y="3368"/>
                  <a:pt x="7203" y="3348"/>
                </a:cubicBezTo>
                <a:cubicBezTo>
                  <a:pt x="7203" y="3348"/>
                  <a:pt x="7182" y="3348"/>
                  <a:pt x="7162" y="3327"/>
                </a:cubicBezTo>
                <a:lnTo>
                  <a:pt x="1482" y="103"/>
                </a:lnTo>
                <a:lnTo>
                  <a:pt x="1441" y="103"/>
                </a:lnTo>
                <a:cubicBezTo>
                  <a:pt x="1441" y="81"/>
                  <a:pt x="1420" y="81"/>
                  <a:pt x="1420" y="81"/>
                </a:cubicBezTo>
                <a:cubicBezTo>
                  <a:pt x="1401" y="62"/>
                  <a:pt x="1401" y="62"/>
                  <a:pt x="1380" y="62"/>
                </a:cubicBezTo>
                <a:lnTo>
                  <a:pt x="1360" y="41"/>
                </a:lnTo>
                <a:lnTo>
                  <a:pt x="1320" y="41"/>
                </a:lnTo>
                <a:cubicBezTo>
                  <a:pt x="1299" y="21"/>
                  <a:pt x="1299" y="21"/>
                  <a:pt x="1279" y="21"/>
                </a:cubicBezTo>
                <a:lnTo>
                  <a:pt x="1258" y="21"/>
                </a:lnTo>
                <a:cubicBezTo>
                  <a:pt x="1239" y="0"/>
                  <a:pt x="1239" y="0"/>
                  <a:pt x="12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64"/>
          <p:cNvSpPr/>
          <p:nvPr/>
        </p:nvSpPr>
        <p:spPr>
          <a:xfrm flipH="1">
            <a:off x="2029146" y="2169567"/>
            <a:ext cx="316044" cy="487309"/>
          </a:xfrm>
          <a:custGeom>
            <a:avLst/>
            <a:gdLst/>
            <a:ahLst/>
            <a:cxnLst/>
            <a:rect l="l" t="t" r="r" b="b"/>
            <a:pathLst>
              <a:path w="7326" h="11296" extrusionOk="0">
                <a:moveTo>
                  <a:pt x="465" y="0"/>
                </a:moveTo>
                <a:cubicBezTo>
                  <a:pt x="203" y="0"/>
                  <a:pt x="22" y="211"/>
                  <a:pt x="22" y="582"/>
                </a:cubicBezTo>
                <a:lnTo>
                  <a:pt x="1" y="6567"/>
                </a:lnTo>
                <a:cubicBezTo>
                  <a:pt x="1" y="7074"/>
                  <a:pt x="366" y="7703"/>
                  <a:pt x="812" y="7966"/>
                </a:cubicBezTo>
                <a:lnTo>
                  <a:pt x="6514" y="11193"/>
                </a:lnTo>
                <a:cubicBezTo>
                  <a:pt x="6641" y="11262"/>
                  <a:pt x="6762" y="11295"/>
                  <a:pt x="6870" y="11295"/>
                </a:cubicBezTo>
                <a:cubicBezTo>
                  <a:pt x="7139" y="11295"/>
                  <a:pt x="7325" y="11088"/>
                  <a:pt x="7325" y="10725"/>
                </a:cubicBezTo>
                <a:lnTo>
                  <a:pt x="7325" y="4741"/>
                </a:lnTo>
                <a:cubicBezTo>
                  <a:pt x="7325" y="4214"/>
                  <a:pt x="6960" y="3584"/>
                  <a:pt x="6514" y="3341"/>
                </a:cubicBezTo>
                <a:lnTo>
                  <a:pt x="833" y="116"/>
                </a:lnTo>
                <a:cubicBezTo>
                  <a:pt x="701" y="38"/>
                  <a:pt x="576" y="0"/>
                  <a:pt x="4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64"/>
          <p:cNvSpPr/>
          <p:nvPr/>
        </p:nvSpPr>
        <p:spPr>
          <a:xfrm flipH="1">
            <a:off x="2233112" y="2353951"/>
            <a:ext cx="62165" cy="73554"/>
          </a:xfrm>
          <a:custGeom>
            <a:avLst/>
            <a:gdLst/>
            <a:ahLst/>
            <a:cxnLst/>
            <a:rect l="l" t="t" r="r" b="b"/>
            <a:pathLst>
              <a:path w="1441" h="1705" extrusionOk="0">
                <a:moveTo>
                  <a:pt x="1" y="0"/>
                </a:moveTo>
                <a:lnTo>
                  <a:pt x="1" y="346"/>
                </a:lnTo>
                <a:lnTo>
                  <a:pt x="1440" y="1704"/>
                </a:lnTo>
                <a:lnTo>
                  <a:pt x="1440" y="1360"/>
                </a:lnTo>
                <a:lnTo>
                  <a:pt x="447" y="427"/>
                </a:lnTo>
                <a:lnTo>
                  <a:pt x="1440" y="649"/>
                </a:lnTo>
                <a:lnTo>
                  <a:pt x="1440" y="284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64"/>
          <p:cNvSpPr/>
          <p:nvPr/>
        </p:nvSpPr>
        <p:spPr>
          <a:xfrm flipH="1">
            <a:off x="2153431" y="2364434"/>
            <a:ext cx="70965" cy="114709"/>
          </a:xfrm>
          <a:custGeom>
            <a:avLst/>
            <a:gdLst/>
            <a:ahLst/>
            <a:cxnLst/>
            <a:rect l="l" t="t" r="r" b="b"/>
            <a:pathLst>
              <a:path w="1645" h="2659" extrusionOk="0">
                <a:moveTo>
                  <a:pt x="1218" y="0"/>
                </a:moveTo>
                <a:lnTo>
                  <a:pt x="0" y="2415"/>
                </a:lnTo>
                <a:lnTo>
                  <a:pt x="406" y="2659"/>
                </a:lnTo>
                <a:lnTo>
                  <a:pt x="1644" y="244"/>
                </a:lnTo>
                <a:lnTo>
                  <a:pt x="1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64"/>
          <p:cNvSpPr/>
          <p:nvPr/>
        </p:nvSpPr>
        <p:spPr>
          <a:xfrm flipH="1">
            <a:off x="2082594" y="2416116"/>
            <a:ext cx="62122" cy="73554"/>
          </a:xfrm>
          <a:custGeom>
            <a:avLst/>
            <a:gdLst/>
            <a:ahLst/>
            <a:cxnLst/>
            <a:rect l="l" t="t" r="r" b="b"/>
            <a:pathLst>
              <a:path w="1440" h="1705" extrusionOk="0">
                <a:moveTo>
                  <a:pt x="0" y="0"/>
                </a:moveTo>
                <a:lnTo>
                  <a:pt x="0" y="344"/>
                </a:lnTo>
                <a:lnTo>
                  <a:pt x="994" y="1258"/>
                </a:lnTo>
                <a:lnTo>
                  <a:pt x="0" y="1055"/>
                </a:lnTo>
                <a:lnTo>
                  <a:pt x="0" y="1420"/>
                </a:lnTo>
                <a:lnTo>
                  <a:pt x="1440" y="1704"/>
                </a:lnTo>
                <a:lnTo>
                  <a:pt x="1440" y="1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65"/>
          <p:cNvSpPr txBox="1">
            <a:spLocks noGrp="1"/>
          </p:cNvSpPr>
          <p:nvPr>
            <p:ph type="title"/>
          </p:nvPr>
        </p:nvSpPr>
        <p:spPr>
          <a:xfrm>
            <a:off x="2285375" y="539500"/>
            <a:ext cx="4573200" cy="15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1555" name="Google Shape;1555;p65"/>
          <p:cNvSpPr txBox="1">
            <a:spLocks noGrp="1"/>
          </p:cNvSpPr>
          <p:nvPr>
            <p:ph type="subTitle" idx="1"/>
          </p:nvPr>
        </p:nvSpPr>
        <p:spPr>
          <a:xfrm>
            <a:off x="2048075" y="2075500"/>
            <a:ext cx="50478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¿Alguna Pregunta?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daniel.olarte01@correo.usa.edu.co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bryan.hernandez01</a:t>
            </a:r>
            <a:r>
              <a:rPr lang="en">
                <a:solidFill>
                  <a:schemeClr val="lt1"/>
                </a:solidFill>
              </a:rPr>
              <a:t>@correo.usa.edu.co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CIBER SEGURIDAD GOD KILLER</a:t>
            </a:r>
            <a:endParaRPr/>
          </a:p>
        </p:txBody>
      </p:sp>
      <p:sp>
        <p:nvSpPr>
          <p:cNvPr id="1556" name="Google Shape;1556;p65"/>
          <p:cNvSpPr txBox="1"/>
          <p:nvPr/>
        </p:nvSpPr>
        <p:spPr>
          <a:xfrm>
            <a:off x="2772750" y="4465450"/>
            <a:ext cx="3598800" cy="1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Please keep this slide for attribution.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557" name="Google Shape;1557;p65"/>
          <p:cNvGrpSpPr/>
          <p:nvPr/>
        </p:nvGrpSpPr>
        <p:grpSpPr>
          <a:xfrm>
            <a:off x="4404701" y="3408865"/>
            <a:ext cx="349804" cy="349941"/>
            <a:chOff x="864491" y="1723250"/>
            <a:chExt cx="397866" cy="397887"/>
          </a:xfrm>
        </p:grpSpPr>
        <p:sp>
          <p:nvSpPr>
            <p:cNvPr id="1558" name="Google Shape;1558;p6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65"/>
          <p:cNvSpPr/>
          <p:nvPr/>
        </p:nvSpPr>
        <p:spPr>
          <a:xfrm>
            <a:off x="5456157" y="3440503"/>
            <a:ext cx="350984" cy="28626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2" name="Google Shape;1562;p65"/>
          <p:cNvGrpSpPr/>
          <p:nvPr/>
        </p:nvGrpSpPr>
        <p:grpSpPr>
          <a:xfrm>
            <a:off x="3338236" y="3408652"/>
            <a:ext cx="349761" cy="349702"/>
            <a:chOff x="266768" y="1721375"/>
            <a:chExt cx="397907" cy="397887"/>
          </a:xfrm>
        </p:grpSpPr>
        <p:sp>
          <p:nvSpPr>
            <p:cNvPr id="1563" name="Google Shape;1563;p6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5" name="Google Shape;1565;p65"/>
          <p:cNvSpPr/>
          <p:nvPr/>
        </p:nvSpPr>
        <p:spPr>
          <a:xfrm>
            <a:off x="3249800" y="3320514"/>
            <a:ext cx="526800" cy="5268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65"/>
          <p:cNvSpPr/>
          <p:nvPr/>
        </p:nvSpPr>
        <p:spPr>
          <a:xfrm>
            <a:off x="4308748" y="3320225"/>
            <a:ext cx="526800" cy="5268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65"/>
          <p:cNvSpPr/>
          <p:nvPr/>
        </p:nvSpPr>
        <p:spPr>
          <a:xfrm>
            <a:off x="5367696" y="3320225"/>
            <a:ext cx="526800" cy="526800"/>
          </a:xfrm>
          <a:prstGeom prst="rect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INSTALACIÓN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862" y="233175"/>
            <a:ext cx="4684277" cy="263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8956"/>
            <a:ext cx="8839200" cy="173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/>
          <p:nvPr/>
        </p:nvSpPr>
        <p:spPr>
          <a:xfrm>
            <a:off x="2230598" y="3699320"/>
            <a:ext cx="1633374" cy="528526"/>
          </a:xfrm>
          <a:custGeom>
            <a:avLst/>
            <a:gdLst/>
            <a:ahLst/>
            <a:cxnLst/>
            <a:rect l="l" t="t" r="r" b="b"/>
            <a:pathLst>
              <a:path w="38412" h="14144" extrusionOk="0">
                <a:moveTo>
                  <a:pt x="6717" y="0"/>
                </a:moveTo>
                <a:lnTo>
                  <a:pt x="6494" y="3698"/>
                </a:lnTo>
                <a:cubicBezTo>
                  <a:pt x="6494" y="4951"/>
                  <a:pt x="5979" y="6141"/>
                  <a:pt x="5079" y="7008"/>
                </a:cubicBezTo>
                <a:lnTo>
                  <a:pt x="1188" y="10899"/>
                </a:lnTo>
                <a:cubicBezTo>
                  <a:pt x="0" y="12087"/>
                  <a:pt x="867" y="14144"/>
                  <a:pt x="2539" y="14144"/>
                </a:cubicBezTo>
                <a:lnTo>
                  <a:pt x="35904" y="14144"/>
                </a:lnTo>
                <a:cubicBezTo>
                  <a:pt x="37576" y="14144"/>
                  <a:pt x="38412" y="12087"/>
                  <a:pt x="37224" y="10899"/>
                </a:cubicBezTo>
                <a:lnTo>
                  <a:pt x="33333" y="7008"/>
                </a:lnTo>
                <a:cubicBezTo>
                  <a:pt x="32466" y="6141"/>
                  <a:pt x="31952" y="4951"/>
                  <a:pt x="31952" y="3698"/>
                </a:cubicBezTo>
                <a:lnTo>
                  <a:pt x="317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338873" y="166950"/>
            <a:ext cx="5418259" cy="3407413"/>
          </a:xfrm>
          <a:custGeom>
            <a:avLst/>
            <a:gdLst/>
            <a:ahLst/>
            <a:cxnLst/>
            <a:rect l="l" t="t" r="r" b="b"/>
            <a:pathLst>
              <a:path w="127421" h="84957" extrusionOk="0">
                <a:moveTo>
                  <a:pt x="4244" y="1"/>
                </a:moveTo>
                <a:cubicBezTo>
                  <a:pt x="4146" y="1"/>
                  <a:pt x="4082" y="1"/>
                  <a:pt x="3987" y="32"/>
                </a:cubicBezTo>
                <a:lnTo>
                  <a:pt x="3729" y="32"/>
                </a:lnTo>
                <a:cubicBezTo>
                  <a:pt x="3632" y="65"/>
                  <a:pt x="3567" y="65"/>
                  <a:pt x="3472" y="96"/>
                </a:cubicBezTo>
                <a:cubicBezTo>
                  <a:pt x="3408" y="96"/>
                  <a:pt x="3344" y="96"/>
                  <a:pt x="3279" y="129"/>
                </a:cubicBezTo>
                <a:cubicBezTo>
                  <a:pt x="3087" y="160"/>
                  <a:pt x="2894" y="224"/>
                  <a:pt x="2701" y="289"/>
                </a:cubicBezTo>
                <a:cubicBezTo>
                  <a:pt x="2637" y="322"/>
                  <a:pt x="2572" y="353"/>
                  <a:pt x="2539" y="386"/>
                </a:cubicBezTo>
                <a:cubicBezTo>
                  <a:pt x="2444" y="417"/>
                  <a:pt x="2379" y="451"/>
                  <a:pt x="2315" y="482"/>
                </a:cubicBezTo>
                <a:cubicBezTo>
                  <a:pt x="2217" y="515"/>
                  <a:pt x="2153" y="546"/>
                  <a:pt x="2089" y="610"/>
                </a:cubicBezTo>
                <a:cubicBezTo>
                  <a:pt x="2025" y="644"/>
                  <a:pt x="1994" y="644"/>
                  <a:pt x="1960" y="674"/>
                </a:cubicBezTo>
                <a:cubicBezTo>
                  <a:pt x="1801" y="772"/>
                  <a:pt x="1672" y="867"/>
                  <a:pt x="1510" y="996"/>
                </a:cubicBezTo>
                <a:cubicBezTo>
                  <a:pt x="1510" y="1029"/>
                  <a:pt x="1479" y="1029"/>
                  <a:pt x="1446" y="1060"/>
                </a:cubicBezTo>
                <a:cubicBezTo>
                  <a:pt x="1415" y="1094"/>
                  <a:pt x="1351" y="1124"/>
                  <a:pt x="1317" y="1158"/>
                </a:cubicBezTo>
                <a:lnTo>
                  <a:pt x="1317" y="1189"/>
                </a:lnTo>
                <a:cubicBezTo>
                  <a:pt x="1253" y="1222"/>
                  <a:pt x="1222" y="1286"/>
                  <a:pt x="1158" y="1317"/>
                </a:cubicBezTo>
                <a:cubicBezTo>
                  <a:pt x="1158" y="1351"/>
                  <a:pt x="1158" y="1351"/>
                  <a:pt x="1124" y="1351"/>
                </a:cubicBezTo>
                <a:cubicBezTo>
                  <a:pt x="1094" y="1415"/>
                  <a:pt x="1060" y="1446"/>
                  <a:pt x="1029" y="1479"/>
                </a:cubicBezTo>
                <a:cubicBezTo>
                  <a:pt x="965" y="1574"/>
                  <a:pt x="901" y="1639"/>
                  <a:pt x="836" y="1703"/>
                </a:cubicBezTo>
                <a:cubicBezTo>
                  <a:pt x="772" y="1832"/>
                  <a:pt x="674" y="1929"/>
                  <a:pt x="610" y="2058"/>
                </a:cubicBezTo>
                <a:cubicBezTo>
                  <a:pt x="546" y="2122"/>
                  <a:pt x="515" y="2217"/>
                  <a:pt x="482" y="2282"/>
                </a:cubicBezTo>
                <a:cubicBezTo>
                  <a:pt x="482" y="2315"/>
                  <a:pt x="451" y="2315"/>
                  <a:pt x="451" y="2346"/>
                </a:cubicBezTo>
                <a:lnTo>
                  <a:pt x="353" y="2539"/>
                </a:lnTo>
                <a:lnTo>
                  <a:pt x="353" y="2572"/>
                </a:lnTo>
                <a:cubicBezTo>
                  <a:pt x="322" y="2636"/>
                  <a:pt x="289" y="2732"/>
                  <a:pt x="258" y="2796"/>
                </a:cubicBezTo>
                <a:lnTo>
                  <a:pt x="258" y="2829"/>
                </a:lnTo>
                <a:cubicBezTo>
                  <a:pt x="224" y="2894"/>
                  <a:pt x="194" y="2989"/>
                  <a:pt x="160" y="3087"/>
                </a:cubicBezTo>
                <a:lnTo>
                  <a:pt x="160" y="3117"/>
                </a:lnTo>
                <a:cubicBezTo>
                  <a:pt x="96" y="3279"/>
                  <a:pt x="65" y="3472"/>
                  <a:pt x="32" y="3665"/>
                </a:cubicBezTo>
                <a:cubicBezTo>
                  <a:pt x="1" y="3858"/>
                  <a:pt x="1" y="4051"/>
                  <a:pt x="1" y="4275"/>
                </a:cubicBezTo>
                <a:lnTo>
                  <a:pt x="1" y="80713"/>
                </a:lnTo>
                <a:lnTo>
                  <a:pt x="1" y="80940"/>
                </a:lnTo>
                <a:cubicBezTo>
                  <a:pt x="1" y="81035"/>
                  <a:pt x="1" y="81133"/>
                  <a:pt x="32" y="81197"/>
                </a:cubicBezTo>
                <a:cubicBezTo>
                  <a:pt x="32" y="81390"/>
                  <a:pt x="65" y="81549"/>
                  <a:pt x="129" y="81742"/>
                </a:cubicBezTo>
                <a:cubicBezTo>
                  <a:pt x="129" y="81806"/>
                  <a:pt x="160" y="81904"/>
                  <a:pt x="194" y="81999"/>
                </a:cubicBezTo>
                <a:cubicBezTo>
                  <a:pt x="224" y="82063"/>
                  <a:pt x="224" y="82161"/>
                  <a:pt x="258" y="82225"/>
                </a:cubicBezTo>
                <a:cubicBezTo>
                  <a:pt x="289" y="82321"/>
                  <a:pt x="322" y="82385"/>
                  <a:pt x="353" y="82449"/>
                </a:cubicBezTo>
                <a:cubicBezTo>
                  <a:pt x="353" y="82449"/>
                  <a:pt x="353" y="82483"/>
                  <a:pt x="386" y="82483"/>
                </a:cubicBezTo>
                <a:cubicBezTo>
                  <a:pt x="417" y="82547"/>
                  <a:pt x="451" y="82642"/>
                  <a:pt x="482" y="82706"/>
                </a:cubicBezTo>
                <a:cubicBezTo>
                  <a:pt x="515" y="82771"/>
                  <a:pt x="546" y="82868"/>
                  <a:pt x="610" y="82933"/>
                </a:cubicBezTo>
                <a:cubicBezTo>
                  <a:pt x="674" y="83028"/>
                  <a:pt x="772" y="83156"/>
                  <a:pt x="836" y="83254"/>
                </a:cubicBezTo>
                <a:cubicBezTo>
                  <a:pt x="932" y="83383"/>
                  <a:pt x="1029" y="83511"/>
                  <a:pt x="1158" y="83640"/>
                </a:cubicBezTo>
                <a:cubicBezTo>
                  <a:pt x="1189" y="83704"/>
                  <a:pt x="1253" y="83735"/>
                  <a:pt x="1317" y="83799"/>
                </a:cubicBezTo>
                <a:cubicBezTo>
                  <a:pt x="1479" y="83961"/>
                  <a:pt x="1672" y="84121"/>
                  <a:pt x="1865" y="84249"/>
                </a:cubicBezTo>
                <a:lnTo>
                  <a:pt x="1896" y="84249"/>
                </a:lnTo>
                <a:cubicBezTo>
                  <a:pt x="1960" y="84314"/>
                  <a:pt x="2025" y="84347"/>
                  <a:pt x="2089" y="84378"/>
                </a:cubicBezTo>
                <a:cubicBezTo>
                  <a:pt x="2153" y="84442"/>
                  <a:pt x="2251" y="84476"/>
                  <a:pt x="2315" y="84506"/>
                </a:cubicBezTo>
                <a:cubicBezTo>
                  <a:pt x="2379" y="84540"/>
                  <a:pt x="2444" y="84571"/>
                  <a:pt x="2539" y="84604"/>
                </a:cubicBezTo>
                <a:lnTo>
                  <a:pt x="2732" y="84699"/>
                </a:lnTo>
                <a:cubicBezTo>
                  <a:pt x="2925" y="84764"/>
                  <a:pt x="3087" y="84828"/>
                  <a:pt x="3246" y="84861"/>
                </a:cubicBezTo>
                <a:cubicBezTo>
                  <a:pt x="3344" y="84861"/>
                  <a:pt x="3408" y="84892"/>
                  <a:pt x="3472" y="84892"/>
                </a:cubicBezTo>
                <a:cubicBezTo>
                  <a:pt x="3567" y="84926"/>
                  <a:pt x="3632" y="84926"/>
                  <a:pt x="3729" y="84926"/>
                </a:cubicBezTo>
                <a:cubicBezTo>
                  <a:pt x="3794" y="84956"/>
                  <a:pt x="3889" y="84956"/>
                  <a:pt x="3987" y="84956"/>
                </a:cubicBezTo>
                <a:lnTo>
                  <a:pt x="123178" y="84956"/>
                </a:lnTo>
                <a:cubicBezTo>
                  <a:pt x="124301" y="84956"/>
                  <a:pt x="125363" y="84540"/>
                  <a:pt x="126102" y="83799"/>
                </a:cubicBezTo>
                <a:cubicBezTo>
                  <a:pt x="126778" y="83156"/>
                  <a:pt x="127259" y="82290"/>
                  <a:pt x="127387" y="81292"/>
                </a:cubicBezTo>
                <a:cubicBezTo>
                  <a:pt x="127421" y="81099"/>
                  <a:pt x="127421" y="80906"/>
                  <a:pt x="127421" y="80713"/>
                </a:cubicBezTo>
                <a:lnTo>
                  <a:pt x="127421" y="4275"/>
                </a:lnTo>
                <a:cubicBezTo>
                  <a:pt x="127421" y="1929"/>
                  <a:pt x="125523" y="1"/>
                  <a:pt x="123178" y="1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338862" y="3325346"/>
            <a:ext cx="5418259" cy="249094"/>
          </a:xfrm>
          <a:custGeom>
            <a:avLst/>
            <a:gdLst/>
            <a:ahLst/>
            <a:cxnLst/>
            <a:rect l="l" t="t" r="r" b="b"/>
            <a:pathLst>
              <a:path w="127421" h="12730" extrusionOk="0">
                <a:moveTo>
                  <a:pt x="1" y="0"/>
                </a:moveTo>
                <a:lnTo>
                  <a:pt x="1" y="8486"/>
                </a:lnTo>
                <a:lnTo>
                  <a:pt x="1" y="8713"/>
                </a:lnTo>
                <a:cubicBezTo>
                  <a:pt x="1" y="8808"/>
                  <a:pt x="1" y="8906"/>
                  <a:pt x="32" y="8970"/>
                </a:cubicBezTo>
                <a:cubicBezTo>
                  <a:pt x="32" y="9163"/>
                  <a:pt x="65" y="9322"/>
                  <a:pt x="129" y="9515"/>
                </a:cubicBezTo>
                <a:cubicBezTo>
                  <a:pt x="129" y="9579"/>
                  <a:pt x="160" y="9677"/>
                  <a:pt x="194" y="9772"/>
                </a:cubicBezTo>
                <a:cubicBezTo>
                  <a:pt x="224" y="9836"/>
                  <a:pt x="224" y="9934"/>
                  <a:pt x="258" y="9998"/>
                </a:cubicBezTo>
                <a:cubicBezTo>
                  <a:pt x="289" y="10094"/>
                  <a:pt x="322" y="10158"/>
                  <a:pt x="353" y="10222"/>
                </a:cubicBezTo>
                <a:cubicBezTo>
                  <a:pt x="353" y="10222"/>
                  <a:pt x="353" y="10256"/>
                  <a:pt x="386" y="10256"/>
                </a:cubicBezTo>
                <a:cubicBezTo>
                  <a:pt x="417" y="10320"/>
                  <a:pt x="451" y="10415"/>
                  <a:pt x="482" y="10479"/>
                </a:cubicBezTo>
                <a:cubicBezTo>
                  <a:pt x="515" y="10544"/>
                  <a:pt x="546" y="10641"/>
                  <a:pt x="610" y="10706"/>
                </a:cubicBezTo>
                <a:cubicBezTo>
                  <a:pt x="674" y="10801"/>
                  <a:pt x="772" y="10929"/>
                  <a:pt x="836" y="11027"/>
                </a:cubicBezTo>
                <a:cubicBezTo>
                  <a:pt x="932" y="11156"/>
                  <a:pt x="1029" y="11284"/>
                  <a:pt x="1158" y="11413"/>
                </a:cubicBezTo>
                <a:cubicBezTo>
                  <a:pt x="1189" y="11477"/>
                  <a:pt x="1253" y="11508"/>
                  <a:pt x="1317" y="11572"/>
                </a:cubicBezTo>
                <a:cubicBezTo>
                  <a:pt x="1479" y="11734"/>
                  <a:pt x="1672" y="11894"/>
                  <a:pt x="1865" y="12022"/>
                </a:cubicBezTo>
                <a:lnTo>
                  <a:pt x="1896" y="12022"/>
                </a:lnTo>
                <a:cubicBezTo>
                  <a:pt x="1960" y="12087"/>
                  <a:pt x="2025" y="12120"/>
                  <a:pt x="2089" y="12151"/>
                </a:cubicBezTo>
                <a:cubicBezTo>
                  <a:pt x="2153" y="12215"/>
                  <a:pt x="2251" y="12249"/>
                  <a:pt x="2315" y="12279"/>
                </a:cubicBezTo>
                <a:cubicBezTo>
                  <a:pt x="2379" y="12313"/>
                  <a:pt x="2444" y="12344"/>
                  <a:pt x="2539" y="12377"/>
                </a:cubicBezTo>
                <a:lnTo>
                  <a:pt x="2732" y="12472"/>
                </a:lnTo>
                <a:cubicBezTo>
                  <a:pt x="2925" y="12537"/>
                  <a:pt x="3087" y="12601"/>
                  <a:pt x="3246" y="12634"/>
                </a:cubicBezTo>
                <a:cubicBezTo>
                  <a:pt x="3344" y="12634"/>
                  <a:pt x="3408" y="12665"/>
                  <a:pt x="3472" y="12665"/>
                </a:cubicBezTo>
                <a:cubicBezTo>
                  <a:pt x="3567" y="12699"/>
                  <a:pt x="3632" y="12699"/>
                  <a:pt x="3729" y="12699"/>
                </a:cubicBezTo>
                <a:cubicBezTo>
                  <a:pt x="3794" y="12729"/>
                  <a:pt x="3889" y="12729"/>
                  <a:pt x="3987" y="12729"/>
                </a:cubicBezTo>
                <a:lnTo>
                  <a:pt x="123178" y="12729"/>
                </a:lnTo>
                <a:cubicBezTo>
                  <a:pt x="124301" y="12729"/>
                  <a:pt x="125363" y="12313"/>
                  <a:pt x="126102" y="11572"/>
                </a:cubicBezTo>
                <a:cubicBezTo>
                  <a:pt x="126778" y="10929"/>
                  <a:pt x="127259" y="10063"/>
                  <a:pt x="127387" y="9065"/>
                </a:cubicBezTo>
                <a:cubicBezTo>
                  <a:pt x="127421" y="8872"/>
                  <a:pt x="127421" y="8679"/>
                  <a:pt x="127421" y="8486"/>
                </a:cubicBezTo>
                <a:lnTo>
                  <a:pt x="1274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2952488" y="3355012"/>
            <a:ext cx="190916" cy="158588"/>
          </a:xfrm>
          <a:custGeom>
            <a:avLst/>
            <a:gdLst/>
            <a:ahLst/>
            <a:cxnLst/>
            <a:rect l="l" t="t" r="r" b="b"/>
            <a:pathLst>
              <a:path w="4244" h="4244" extrusionOk="0">
                <a:moveTo>
                  <a:pt x="2122" y="0"/>
                </a:moveTo>
                <a:cubicBezTo>
                  <a:pt x="931" y="0"/>
                  <a:pt x="0" y="965"/>
                  <a:pt x="0" y="2122"/>
                </a:cubicBezTo>
                <a:cubicBezTo>
                  <a:pt x="0" y="3312"/>
                  <a:pt x="931" y="4243"/>
                  <a:pt x="2122" y="4243"/>
                </a:cubicBezTo>
                <a:cubicBezTo>
                  <a:pt x="3279" y="4243"/>
                  <a:pt x="4243" y="3312"/>
                  <a:pt x="4243" y="2122"/>
                </a:cubicBezTo>
                <a:cubicBezTo>
                  <a:pt x="4243" y="965"/>
                  <a:pt x="3279" y="0"/>
                  <a:pt x="2122" y="0"/>
                </a:cubicBez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2516221" y="3574400"/>
            <a:ext cx="1063445" cy="124957"/>
          </a:xfrm>
          <a:custGeom>
            <a:avLst/>
            <a:gdLst/>
            <a:ahLst/>
            <a:cxnLst/>
            <a:rect l="l" t="t" r="r" b="b"/>
            <a:pathLst>
              <a:path w="25009" h="3344" extrusionOk="0">
                <a:moveTo>
                  <a:pt x="257" y="0"/>
                </a:moveTo>
                <a:lnTo>
                  <a:pt x="0" y="3343"/>
                </a:lnTo>
                <a:lnTo>
                  <a:pt x="25009" y="3343"/>
                </a:lnTo>
                <a:lnTo>
                  <a:pt x="24751" y="0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25" y="292950"/>
            <a:ext cx="5177326" cy="29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300" y="3837025"/>
            <a:ext cx="45815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500" y="187800"/>
            <a:ext cx="54102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100" y="2069200"/>
            <a:ext cx="5911001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440"/>
              <a:t>FUNCIONALIDAD</a:t>
            </a:r>
            <a:endParaRPr sz="744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ense Intelligence Agency by Slidesgo">
  <a:themeElements>
    <a:clrScheme name="Simple Light">
      <a:dk1>
        <a:srgbClr val="455A64"/>
      </a:dk1>
      <a:lt1>
        <a:srgbClr val="FFFFFF"/>
      </a:lt1>
      <a:dk2>
        <a:srgbClr val="27DEBF"/>
      </a:dk2>
      <a:lt2>
        <a:srgbClr val="27DEBF"/>
      </a:lt2>
      <a:accent1>
        <a:srgbClr val="27DEBF"/>
      </a:accent1>
      <a:accent2>
        <a:srgbClr val="455A64"/>
      </a:accent2>
      <a:accent3>
        <a:srgbClr val="78909C"/>
      </a:accent3>
      <a:accent4>
        <a:srgbClr val="27DEBF"/>
      </a:accent4>
      <a:accent5>
        <a:srgbClr val="455A6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Presentación en pantalla (16:9)</PresentationFormat>
  <Paragraphs>76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Anton</vt:lpstr>
      <vt:lpstr>Oswald</vt:lpstr>
      <vt:lpstr>Arial</vt:lpstr>
      <vt:lpstr>Archivo Black</vt:lpstr>
      <vt:lpstr>Roboto Mono</vt:lpstr>
      <vt:lpstr>Raleway</vt:lpstr>
      <vt:lpstr>Nanum Gothic</vt:lpstr>
      <vt:lpstr>Didact Gothic</vt:lpstr>
      <vt:lpstr>Defense Intelligence Agency by Slidesgo</vt:lpstr>
      <vt:lpstr>GOD KILLER</vt:lpstr>
      <vt:lpstr>TABLA DE CONTENIDO</vt:lpstr>
      <vt:lpstr>GOD KILLER</vt:lpstr>
      <vt:lpstr> INSTALACIÓN</vt:lpstr>
      <vt:lpstr>Presentación de PowerPoint</vt:lpstr>
      <vt:lpstr>Presentación de PowerPoint</vt:lpstr>
      <vt:lpstr>EJECUCIÓN</vt:lpstr>
      <vt:lpstr>Presentación de PowerPoint</vt:lpstr>
      <vt:lpstr>FUNCIONALIDAD</vt:lpstr>
      <vt:lpstr>OPCIONES</vt:lpstr>
      <vt:lpstr>OPCION A:</vt:lpstr>
      <vt:lpstr>Presentación de PowerPoint</vt:lpstr>
      <vt:lpstr>VICTIMAS DEL LABORATORIO</vt:lpstr>
      <vt:lpstr>AUSTRALIA</vt:lpstr>
      <vt:lpstr>MODO DE USO</vt:lpstr>
      <vt:lpstr>Presentación de PowerPoint</vt:lpstr>
      <vt:lpstr>VIDEO DE MELBOURNE AUSTRALIA</vt:lpstr>
      <vt:lpstr>ITALIA</vt:lpstr>
      <vt:lpstr>Presentación de PowerPoint</vt:lpstr>
      <vt:lpstr>VIDEO DE NAPOLI ITALIA</vt:lpstr>
      <vt:lpstr>OTROS LUGARES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CAMBIO VPN</vt:lpstr>
      <vt:lpstr>CAMBIO VPN</vt:lpstr>
      <vt:lpstr>CAMBIO VPN</vt:lpstr>
      <vt:lpstr>Presentación de PowerPoint</vt:lpstr>
      <vt:lpstr>OPCION B:</vt:lpstr>
      <vt:lpstr>Presentación de PowerPoint</vt:lpstr>
      <vt:lpstr>REFERENCIAS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 KILLER</dc:title>
  <cp:lastModifiedBy>daniel olarte</cp:lastModifiedBy>
  <cp:revision>1</cp:revision>
  <dcterms:modified xsi:type="dcterms:W3CDTF">2022-05-17T13:27:47Z</dcterms:modified>
</cp:coreProperties>
</file>